
<file path=[Content_Types].xml><?xml version="1.0" encoding="utf-8"?>
<Types xmlns="http://schemas.openxmlformats.org/package/2006/content-types">
  <Default Extension="png" ContentType="image/png"/>
  <Default Extension="mp3" ContentType="audio/mpe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31"/>
  </p:notesMasterIdLst>
  <p:sldIdLst>
    <p:sldId id="285" r:id="rId5"/>
    <p:sldId id="287" r:id="rId6"/>
    <p:sldId id="303" r:id="rId7"/>
    <p:sldId id="320" r:id="rId8"/>
    <p:sldId id="321" r:id="rId9"/>
    <p:sldId id="322" r:id="rId10"/>
    <p:sldId id="323" r:id="rId11"/>
    <p:sldId id="324" r:id="rId12"/>
    <p:sldId id="325" r:id="rId13"/>
    <p:sldId id="326" r:id="rId14"/>
    <p:sldId id="327" r:id="rId15"/>
    <p:sldId id="328" r:id="rId16"/>
    <p:sldId id="329" r:id="rId17"/>
    <p:sldId id="330" r:id="rId18"/>
    <p:sldId id="331" r:id="rId19"/>
    <p:sldId id="332" r:id="rId20"/>
    <p:sldId id="333" r:id="rId21"/>
    <p:sldId id="334" r:id="rId22"/>
    <p:sldId id="335" r:id="rId23"/>
    <p:sldId id="340" r:id="rId24"/>
    <p:sldId id="341" r:id="rId25"/>
    <p:sldId id="342" r:id="rId26"/>
    <p:sldId id="339" r:id="rId27"/>
    <p:sldId id="337" r:id="rId28"/>
    <p:sldId id="338" r:id="rId29"/>
    <p:sldId id="319" r:id="rId30"/>
  </p:sldIdLst>
  <p:sldSz cx="12192000" cy="6858000"/>
  <p:notesSz cx="6858000" cy="9144000"/>
  <p:custDataLst>
    <p:tags r:id="rId32"/>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32F2F"/>
    <a:srgbClr val="D51C29"/>
    <a:srgbClr val="2C3E5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598" autoAdjust="0"/>
    <p:restoredTop sz="94660"/>
  </p:normalViewPr>
  <p:slideViewPr>
    <p:cSldViewPr snapToGrid="0" showGuides="1">
      <p:cViewPr varScale="1">
        <p:scale>
          <a:sx n="69" d="100"/>
          <a:sy n="69" d="100"/>
        </p:scale>
        <p:origin x="630" y="84"/>
      </p:cViewPr>
      <p:guideLst/>
    </p:cSldViewPr>
  </p:slideViewPr>
  <p:notesTextViewPr>
    <p:cViewPr>
      <p:scale>
        <a:sx n="1" d="1"/>
        <a:sy n="1" d="1"/>
      </p:scale>
      <p:origin x="0" y="0"/>
    </p:cViewPr>
  </p:notesTextViewPr>
  <p:sorterViewPr>
    <p:cViewPr>
      <p:scale>
        <a:sx n="75" d="100"/>
        <a:sy n="75"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gs" Target="tags/tag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33013EF-AA46-41D5-93C2-36F7A5EF5D89}" type="datetimeFigureOut">
              <a:rPr lang="zh-CN" altLang="en-US" smtClean="0"/>
              <a:t>2022/9/5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3104242-42E4-462F-B9A6-468AC33D61A2}" type="slidenum">
              <a:rPr lang="zh-CN" altLang="en-US" smtClean="0"/>
              <a:t>‹#›</a:t>
            </a:fld>
            <a:endParaRPr lang="zh-CN" altLang="en-US"/>
          </a:p>
        </p:txBody>
      </p:sp>
    </p:spTree>
    <p:extLst>
      <p:ext uri="{BB962C8B-B14F-4D97-AF65-F5344CB8AC3E}">
        <p14:creationId xmlns:p14="http://schemas.microsoft.com/office/powerpoint/2010/main" val="9243616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3104242-42E4-462F-B9A6-468AC33D61A2}" type="slidenum">
              <a:rPr lang="zh-CN" altLang="en-US" smtClean="0"/>
              <a:t>1</a:t>
            </a:fld>
            <a:endParaRPr lang="zh-CN" altLang="en-US"/>
          </a:p>
        </p:txBody>
      </p:sp>
    </p:spTree>
    <p:extLst>
      <p:ext uri="{BB962C8B-B14F-4D97-AF65-F5344CB8AC3E}">
        <p14:creationId xmlns:p14="http://schemas.microsoft.com/office/powerpoint/2010/main" val="15140208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44135CD-E861-41A7-81F0-F3B524A28841}" type="slidenum">
              <a:rPr lang="zh-CN" altLang="en-US" smtClean="0"/>
              <a:t>10</a:t>
            </a:fld>
            <a:endParaRPr lang="zh-CN" altLang="en-US"/>
          </a:p>
        </p:txBody>
      </p:sp>
    </p:spTree>
    <p:extLst>
      <p:ext uri="{BB962C8B-B14F-4D97-AF65-F5344CB8AC3E}">
        <p14:creationId xmlns:p14="http://schemas.microsoft.com/office/powerpoint/2010/main" val="32297726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44135CD-E861-41A7-81F0-F3B524A28841}" type="slidenum">
              <a:rPr lang="zh-CN" altLang="en-US" smtClean="0"/>
              <a:t>11</a:t>
            </a:fld>
            <a:endParaRPr lang="zh-CN" altLang="en-US"/>
          </a:p>
        </p:txBody>
      </p:sp>
    </p:spTree>
    <p:extLst>
      <p:ext uri="{BB962C8B-B14F-4D97-AF65-F5344CB8AC3E}">
        <p14:creationId xmlns:p14="http://schemas.microsoft.com/office/powerpoint/2010/main" val="8327444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44135CD-E861-41A7-81F0-F3B524A28841}" type="slidenum">
              <a:rPr lang="zh-CN" altLang="en-US" smtClean="0"/>
              <a:t>12</a:t>
            </a:fld>
            <a:endParaRPr lang="zh-CN" altLang="en-US"/>
          </a:p>
        </p:txBody>
      </p:sp>
    </p:spTree>
    <p:extLst>
      <p:ext uri="{BB962C8B-B14F-4D97-AF65-F5344CB8AC3E}">
        <p14:creationId xmlns:p14="http://schemas.microsoft.com/office/powerpoint/2010/main" val="2662624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44135CD-E861-41A7-81F0-F3B524A28841}" type="slidenum">
              <a:rPr lang="zh-CN" altLang="en-US" smtClean="0"/>
              <a:t>13</a:t>
            </a:fld>
            <a:endParaRPr lang="zh-CN" altLang="en-US"/>
          </a:p>
        </p:txBody>
      </p:sp>
    </p:spTree>
    <p:extLst>
      <p:ext uri="{BB962C8B-B14F-4D97-AF65-F5344CB8AC3E}">
        <p14:creationId xmlns:p14="http://schemas.microsoft.com/office/powerpoint/2010/main" val="12274946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44135CD-E861-41A7-81F0-F3B524A28841}" type="slidenum">
              <a:rPr lang="zh-CN" altLang="en-US" smtClean="0"/>
              <a:t>14</a:t>
            </a:fld>
            <a:endParaRPr lang="zh-CN" altLang="en-US"/>
          </a:p>
        </p:txBody>
      </p:sp>
    </p:spTree>
    <p:extLst>
      <p:ext uri="{BB962C8B-B14F-4D97-AF65-F5344CB8AC3E}">
        <p14:creationId xmlns:p14="http://schemas.microsoft.com/office/powerpoint/2010/main" val="33412866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44135CD-E861-41A7-81F0-F3B524A28841}" type="slidenum">
              <a:rPr lang="zh-CN" altLang="en-US" smtClean="0"/>
              <a:t>15</a:t>
            </a:fld>
            <a:endParaRPr lang="zh-CN" altLang="en-US"/>
          </a:p>
        </p:txBody>
      </p:sp>
    </p:spTree>
    <p:extLst>
      <p:ext uri="{BB962C8B-B14F-4D97-AF65-F5344CB8AC3E}">
        <p14:creationId xmlns:p14="http://schemas.microsoft.com/office/powerpoint/2010/main" val="23732747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44135CD-E861-41A7-81F0-F3B524A28841}" type="slidenum">
              <a:rPr lang="zh-CN" altLang="en-US" smtClean="0"/>
              <a:t>16</a:t>
            </a:fld>
            <a:endParaRPr lang="zh-CN" altLang="en-US"/>
          </a:p>
        </p:txBody>
      </p:sp>
    </p:spTree>
    <p:extLst>
      <p:ext uri="{BB962C8B-B14F-4D97-AF65-F5344CB8AC3E}">
        <p14:creationId xmlns:p14="http://schemas.microsoft.com/office/powerpoint/2010/main" val="4591323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44135CD-E861-41A7-81F0-F3B524A28841}" type="slidenum">
              <a:rPr lang="zh-CN" altLang="en-US" smtClean="0"/>
              <a:t>17</a:t>
            </a:fld>
            <a:endParaRPr lang="zh-CN" altLang="en-US"/>
          </a:p>
        </p:txBody>
      </p:sp>
    </p:spTree>
    <p:extLst>
      <p:ext uri="{BB962C8B-B14F-4D97-AF65-F5344CB8AC3E}">
        <p14:creationId xmlns:p14="http://schemas.microsoft.com/office/powerpoint/2010/main" val="36272508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44135CD-E861-41A7-81F0-F3B524A28841}" type="slidenum">
              <a:rPr lang="zh-CN" altLang="en-US" smtClean="0"/>
              <a:t>18</a:t>
            </a:fld>
            <a:endParaRPr lang="zh-CN" altLang="en-US"/>
          </a:p>
        </p:txBody>
      </p:sp>
    </p:spTree>
    <p:extLst>
      <p:ext uri="{BB962C8B-B14F-4D97-AF65-F5344CB8AC3E}">
        <p14:creationId xmlns:p14="http://schemas.microsoft.com/office/powerpoint/2010/main" val="1216603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44135CD-E861-41A7-81F0-F3B524A28841}" type="slidenum">
              <a:rPr lang="zh-CN" altLang="en-US" smtClean="0"/>
              <a:t>19</a:t>
            </a:fld>
            <a:endParaRPr lang="zh-CN" altLang="en-US"/>
          </a:p>
        </p:txBody>
      </p:sp>
    </p:spTree>
    <p:extLst>
      <p:ext uri="{BB962C8B-B14F-4D97-AF65-F5344CB8AC3E}">
        <p14:creationId xmlns:p14="http://schemas.microsoft.com/office/powerpoint/2010/main" val="13006883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3104242-42E4-462F-B9A6-468AC33D61A2}" type="slidenum">
              <a:rPr lang="zh-CN" altLang="en-US" smtClean="0"/>
              <a:t>2</a:t>
            </a:fld>
            <a:endParaRPr lang="zh-CN" altLang="en-US"/>
          </a:p>
        </p:txBody>
      </p:sp>
    </p:spTree>
    <p:extLst>
      <p:ext uri="{BB962C8B-B14F-4D97-AF65-F5344CB8AC3E}">
        <p14:creationId xmlns:p14="http://schemas.microsoft.com/office/powerpoint/2010/main" val="69566300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44135CD-E861-41A7-81F0-F3B524A28841}" type="slidenum">
              <a:rPr lang="zh-CN" altLang="en-US" smtClean="0"/>
              <a:t>20</a:t>
            </a:fld>
            <a:endParaRPr lang="zh-CN" altLang="en-US"/>
          </a:p>
        </p:txBody>
      </p:sp>
    </p:spTree>
    <p:extLst>
      <p:ext uri="{BB962C8B-B14F-4D97-AF65-F5344CB8AC3E}">
        <p14:creationId xmlns:p14="http://schemas.microsoft.com/office/powerpoint/2010/main" val="314502858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44135CD-E861-41A7-81F0-F3B524A28841}" type="slidenum">
              <a:rPr lang="zh-CN" altLang="en-US" smtClean="0"/>
              <a:t>21</a:t>
            </a:fld>
            <a:endParaRPr lang="zh-CN" altLang="en-US"/>
          </a:p>
        </p:txBody>
      </p:sp>
    </p:spTree>
    <p:extLst>
      <p:ext uri="{BB962C8B-B14F-4D97-AF65-F5344CB8AC3E}">
        <p14:creationId xmlns:p14="http://schemas.microsoft.com/office/powerpoint/2010/main" val="18835447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44135CD-E861-41A7-81F0-F3B524A28841}" type="slidenum">
              <a:rPr lang="zh-CN" altLang="en-US" smtClean="0"/>
              <a:t>22</a:t>
            </a:fld>
            <a:endParaRPr lang="zh-CN" altLang="en-US"/>
          </a:p>
        </p:txBody>
      </p:sp>
    </p:spTree>
    <p:extLst>
      <p:ext uri="{BB962C8B-B14F-4D97-AF65-F5344CB8AC3E}">
        <p14:creationId xmlns:p14="http://schemas.microsoft.com/office/powerpoint/2010/main" val="336780105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44135CD-E861-41A7-81F0-F3B524A28841}" type="slidenum">
              <a:rPr lang="zh-CN" altLang="en-US" smtClean="0"/>
              <a:t>23</a:t>
            </a:fld>
            <a:endParaRPr lang="zh-CN" altLang="en-US"/>
          </a:p>
        </p:txBody>
      </p:sp>
    </p:spTree>
    <p:extLst>
      <p:ext uri="{BB962C8B-B14F-4D97-AF65-F5344CB8AC3E}">
        <p14:creationId xmlns:p14="http://schemas.microsoft.com/office/powerpoint/2010/main" val="2487539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44135CD-E861-41A7-81F0-F3B524A28841}" type="slidenum">
              <a:rPr lang="zh-CN" altLang="en-US" smtClean="0"/>
              <a:t>24</a:t>
            </a:fld>
            <a:endParaRPr lang="zh-CN" altLang="en-US"/>
          </a:p>
        </p:txBody>
      </p:sp>
    </p:spTree>
    <p:extLst>
      <p:ext uri="{BB962C8B-B14F-4D97-AF65-F5344CB8AC3E}">
        <p14:creationId xmlns:p14="http://schemas.microsoft.com/office/powerpoint/2010/main" val="282549907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44135CD-E861-41A7-81F0-F3B524A28841}" type="slidenum">
              <a:rPr lang="zh-CN" altLang="en-US" smtClean="0"/>
              <a:t>25</a:t>
            </a:fld>
            <a:endParaRPr lang="zh-CN" altLang="en-US"/>
          </a:p>
        </p:txBody>
      </p:sp>
    </p:spTree>
    <p:extLst>
      <p:ext uri="{BB962C8B-B14F-4D97-AF65-F5344CB8AC3E}">
        <p14:creationId xmlns:p14="http://schemas.microsoft.com/office/powerpoint/2010/main" val="311132483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3104242-42E4-462F-B9A6-468AC33D61A2}" type="slidenum">
              <a:rPr lang="zh-CN" altLang="en-US" smtClean="0"/>
              <a:t>26</a:t>
            </a:fld>
            <a:endParaRPr lang="zh-CN" altLang="en-US"/>
          </a:p>
        </p:txBody>
      </p:sp>
    </p:spTree>
    <p:extLst>
      <p:ext uri="{BB962C8B-B14F-4D97-AF65-F5344CB8AC3E}">
        <p14:creationId xmlns:p14="http://schemas.microsoft.com/office/powerpoint/2010/main" val="9234764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44135CD-E861-41A7-81F0-F3B524A28841}" type="slidenum">
              <a:rPr lang="zh-CN" altLang="en-US" smtClean="0"/>
              <a:t>3</a:t>
            </a:fld>
            <a:endParaRPr lang="zh-CN" altLang="en-US"/>
          </a:p>
        </p:txBody>
      </p:sp>
    </p:spTree>
    <p:extLst>
      <p:ext uri="{BB962C8B-B14F-4D97-AF65-F5344CB8AC3E}">
        <p14:creationId xmlns:p14="http://schemas.microsoft.com/office/powerpoint/2010/main" val="7993142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44135CD-E861-41A7-81F0-F3B524A28841}" type="slidenum">
              <a:rPr lang="zh-CN" altLang="en-US" smtClean="0"/>
              <a:t>4</a:t>
            </a:fld>
            <a:endParaRPr lang="zh-CN" altLang="en-US"/>
          </a:p>
        </p:txBody>
      </p:sp>
    </p:spTree>
    <p:extLst>
      <p:ext uri="{BB962C8B-B14F-4D97-AF65-F5344CB8AC3E}">
        <p14:creationId xmlns:p14="http://schemas.microsoft.com/office/powerpoint/2010/main" val="2339548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44135CD-E861-41A7-81F0-F3B524A28841}" type="slidenum">
              <a:rPr lang="zh-CN" altLang="en-US" smtClean="0"/>
              <a:t>5</a:t>
            </a:fld>
            <a:endParaRPr lang="zh-CN" altLang="en-US"/>
          </a:p>
        </p:txBody>
      </p:sp>
    </p:spTree>
    <p:extLst>
      <p:ext uri="{BB962C8B-B14F-4D97-AF65-F5344CB8AC3E}">
        <p14:creationId xmlns:p14="http://schemas.microsoft.com/office/powerpoint/2010/main" val="35428056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44135CD-E861-41A7-81F0-F3B524A28841}" type="slidenum">
              <a:rPr lang="zh-CN" altLang="en-US" smtClean="0"/>
              <a:t>6</a:t>
            </a:fld>
            <a:endParaRPr lang="zh-CN" altLang="en-US"/>
          </a:p>
        </p:txBody>
      </p:sp>
    </p:spTree>
    <p:extLst>
      <p:ext uri="{BB962C8B-B14F-4D97-AF65-F5344CB8AC3E}">
        <p14:creationId xmlns:p14="http://schemas.microsoft.com/office/powerpoint/2010/main" val="15247866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44135CD-E861-41A7-81F0-F3B524A28841}" type="slidenum">
              <a:rPr lang="zh-CN" altLang="en-US" smtClean="0"/>
              <a:t>7</a:t>
            </a:fld>
            <a:endParaRPr lang="zh-CN" altLang="en-US"/>
          </a:p>
        </p:txBody>
      </p:sp>
    </p:spTree>
    <p:extLst>
      <p:ext uri="{BB962C8B-B14F-4D97-AF65-F5344CB8AC3E}">
        <p14:creationId xmlns:p14="http://schemas.microsoft.com/office/powerpoint/2010/main" val="40392454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44135CD-E861-41A7-81F0-F3B524A28841}" type="slidenum">
              <a:rPr lang="zh-CN" altLang="en-US" smtClean="0"/>
              <a:t>8</a:t>
            </a:fld>
            <a:endParaRPr lang="zh-CN" altLang="en-US"/>
          </a:p>
        </p:txBody>
      </p:sp>
    </p:spTree>
    <p:extLst>
      <p:ext uri="{BB962C8B-B14F-4D97-AF65-F5344CB8AC3E}">
        <p14:creationId xmlns:p14="http://schemas.microsoft.com/office/powerpoint/2010/main" val="34788654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44135CD-E861-41A7-81F0-F3B524A28841}" type="slidenum">
              <a:rPr lang="zh-CN" altLang="en-US" smtClean="0"/>
              <a:t>9</a:t>
            </a:fld>
            <a:endParaRPr lang="zh-CN" altLang="en-US"/>
          </a:p>
        </p:txBody>
      </p:sp>
    </p:spTree>
    <p:extLst>
      <p:ext uri="{BB962C8B-B14F-4D97-AF65-F5344CB8AC3E}">
        <p14:creationId xmlns:p14="http://schemas.microsoft.com/office/powerpoint/2010/main" val="315592314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仅标题">
    <p:spTree>
      <p:nvGrpSpPr>
        <p:cNvPr id="1" name=""/>
        <p:cNvGrpSpPr/>
        <p:nvPr/>
      </p:nvGrpSpPr>
      <p:grpSpPr>
        <a:xfrm>
          <a:off x="0" y="0"/>
          <a:ext cx="0" cy="0"/>
          <a:chOff x="0" y="0"/>
          <a:chExt cx="0" cy="0"/>
        </a:xfrm>
      </p:grpSpPr>
      <p:pic>
        <p:nvPicPr>
          <p:cNvPr id="2" name="图片 1"/>
          <p:cNvPicPr>
            <a:picLocks noChangeAspect="1"/>
          </p:cNvPicPr>
          <p:nvPr userDrawn="1"/>
        </p:nvPicPr>
        <p:blipFill rotWithShape="1">
          <a:blip r:embed="rId2" cstate="print">
            <a:extLst>
              <a:ext uri="{28A0092B-C50C-407E-A947-70E740481C1C}">
                <a14:useLocalDpi xmlns:a14="http://schemas.microsoft.com/office/drawing/2010/main" val="0"/>
              </a:ext>
            </a:extLst>
          </a:blip>
          <a:srcRect b="15749"/>
          <a:stretch/>
        </p:blipFill>
        <p:spPr>
          <a:xfrm>
            <a:off x="7958798" y="3443288"/>
            <a:ext cx="4233201" cy="3414712"/>
          </a:xfrm>
          <a:prstGeom prst="rect">
            <a:avLst/>
          </a:prstGeom>
        </p:spPr>
      </p:pic>
      <p:pic>
        <p:nvPicPr>
          <p:cNvPr id="3" name="Picture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760730" y="233160"/>
            <a:ext cx="2708031" cy="835449"/>
          </a:xfrm>
          <a:prstGeom prst="rect">
            <a:avLst/>
          </a:prstGeom>
        </p:spPr>
      </p:pic>
      <p:sp>
        <p:nvSpPr>
          <p:cNvPr id="4" name="文本框 4"/>
          <p:cNvSpPr txBox="1"/>
          <p:nvPr userDrawn="1"/>
        </p:nvSpPr>
        <p:spPr>
          <a:xfrm>
            <a:off x="4760730" y="1103916"/>
            <a:ext cx="2809295" cy="338554"/>
          </a:xfrm>
          <a:prstGeom prst="rect">
            <a:avLst/>
          </a:prstGeom>
          <a:noFill/>
        </p:spPr>
        <p:txBody>
          <a:bodyPr wrap="none" rtlCol="0">
            <a:spAutoFit/>
            <a:scene3d>
              <a:camera prst="orthographicFront"/>
              <a:lightRig rig="threePt" dir="t"/>
            </a:scene3d>
            <a:sp3d contourW="12700"/>
          </a:bodyPr>
          <a:lstStyle/>
          <a:p>
            <a:r>
              <a:rPr lang="en-US" altLang="zh-CN" sz="1600" b="1" u="sng" dirty="0" smtClean="0">
                <a:solidFill>
                  <a:srgbClr val="D51C29"/>
                </a:solidFill>
                <a:latin typeface="Calibri" panose="020F0502020204030204" pitchFamily="34" charset="0"/>
              </a:rPr>
              <a:t>KHOA CÔNG</a:t>
            </a:r>
            <a:r>
              <a:rPr lang="en-US" altLang="zh-CN" sz="1600" b="1" u="sng" baseline="0" dirty="0" smtClean="0">
                <a:solidFill>
                  <a:srgbClr val="D51C29"/>
                </a:solidFill>
                <a:latin typeface="Calibri" panose="020F0502020204030204" pitchFamily="34" charset="0"/>
              </a:rPr>
              <a:t> NGHỆ THÔNG TIN</a:t>
            </a:r>
            <a:endParaRPr lang="en-US" altLang="zh-CN" sz="1600" b="1" u="sng" dirty="0">
              <a:solidFill>
                <a:srgbClr val="D51C29"/>
              </a:solidFill>
              <a:latin typeface="Calibri" panose="020F0502020204030204" pitchFamily="34" charset="0"/>
            </a:endParaRPr>
          </a:p>
        </p:txBody>
      </p:sp>
      <p:pic>
        <p:nvPicPr>
          <p:cNvPr id="6" name="图片 2"/>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rot="10800000">
            <a:off x="-1" y="1521978"/>
            <a:ext cx="2213113" cy="2599729"/>
          </a:xfrm>
          <a:prstGeom prst="rect">
            <a:avLst/>
          </a:prstGeom>
        </p:spPr>
      </p:pic>
      <p:pic>
        <p:nvPicPr>
          <p:cNvPr id="7" name="图片 1"/>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rot="10800000" flipH="1">
            <a:off x="11313172" y="0"/>
            <a:ext cx="878828" cy="891928"/>
          </a:xfrm>
          <a:prstGeom prst="rect">
            <a:avLst/>
          </a:prstGeom>
        </p:spPr>
      </p:pic>
      <p:sp>
        <p:nvSpPr>
          <p:cNvPr id="10" name="Rectangle 9"/>
          <p:cNvSpPr/>
          <p:nvPr userDrawn="1"/>
        </p:nvSpPr>
        <p:spPr>
          <a:xfrm>
            <a:off x="0" y="0"/>
            <a:ext cx="12192000" cy="6858000"/>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13556501"/>
      </p:ext>
    </p:extLst>
  </p:cSld>
  <p:clrMapOvr>
    <a:masterClrMapping/>
  </p:clrMapOvr>
  <mc:AlternateContent xmlns:mc="http://schemas.openxmlformats.org/markup-compatibility/2006" xmlns:p14="http://schemas.microsoft.com/office/powerpoint/2010/main">
    <mc:Choice Requires="p14">
      <p:transition spd="slow" p14:dur="1750" advClick="0">
        <p14:doors dir="vert"/>
      </p:transition>
    </mc:Choice>
    <mc:Fallback xmlns="">
      <p:transition spd="slow" advClick="0">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自定义版式">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flipH="1">
            <a:off x="0" y="188415"/>
            <a:ext cx="4463844" cy="6669586"/>
          </a:xfrm>
          <a:prstGeom prst="rect">
            <a:avLst/>
          </a:prstGeom>
        </p:spPr>
      </p:pic>
    </p:spTree>
    <p:extLst>
      <p:ext uri="{BB962C8B-B14F-4D97-AF65-F5344CB8AC3E}">
        <p14:creationId xmlns:p14="http://schemas.microsoft.com/office/powerpoint/2010/main" val="565606892"/>
      </p:ext>
    </p:extLst>
  </p:cSld>
  <p:clrMapOvr>
    <a:masterClrMapping/>
  </p:clrMapOvr>
  <mc:AlternateContent xmlns:mc="http://schemas.openxmlformats.org/markup-compatibility/2006" xmlns:p14="http://schemas.microsoft.com/office/powerpoint/2010/main">
    <mc:Choice Requires="p14">
      <p:transition spd="slow" p14:dur="1750" advClick="0">
        <p14:doors dir="vert"/>
      </p:transition>
    </mc:Choice>
    <mc:Fallback xmlns="">
      <p:transition spd="slow" advClick="0">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自定义版式">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096000" y="757925"/>
            <a:ext cx="6096000" cy="5550800"/>
          </a:xfrm>
          <a:prstGeom prst="rect">
            <a:avLst/>
          </a:prstGeom>
        </p:spPr>
      </p:pic>
      <p:pic>
        <p:nvPicPr>
          <p:cNvPr id="4" name="Pictur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60169" y="218874"/>
            <a:ext cx="2268720" cy="666951"/>
          </a:xfrm>
          <a:prstGeom prst="rect">
            <a:avLst/>
          </a:prstGeom>
        </p:spPr>
      </p:pic>
      <p:sp>
        <p:nvSpPr>
          <p:cNvPr id="8" name="文本框 4"/>
          <p:cNvSpPr txBox="1"/>
          <p:nvPr userDrawn="1"/>
        </p:nvSpPr>
        <p:spPr>
          <a:xfrm>
            <a:off x="159762" y="885825"/>
            <a:ext cx="2569542" cy="307777"/>
          </a:xfrm>
          <a:prstGeom prst="rect">
            <a:avLst/>
          </a:prstGeom>
          <a:noFill/>
        </p:spPr>
        <p:txBody>
          <a:bodyPr wrap="square" rtlCol="0">
            <a:spAutoFit/>
            <a:scene3d>
              <a:camera prst="orthographicFront"/>
              <a:lightRig rig="threePt" dir="t"/>
            </a:scene3d>
            <a:sp3d contourW="12700"/>
          </a:bodyPr>
          <a:lstStyle/>
          <a:p>
            <a:r>
              <a:rPr lang="en-US" altLang="zh-CN" sz="1400" b="1" u="sng" dirty="0" smtClean="0">
                <a:solidFill>
                  <a:srgbClr val="D51C29"/>
                </a:solidFill>
                <a:latin typeface="Calibri" panose="020F0502020204030204" pitchFamily="34" charset="0"/>
              </a:rPr>
              <a:t>KHOA CÔNG</a:t>
            </a:r>
            <a:r>
              <a:rPr lang="en-US" altLang="zh-CN" sz="1400" b="1" u="sng" baseline="0" dirty="0" smtClean="0">
                <a:solidFill>
                  <a:srgbClr val="D51C29"/>
                </a:solidFill>
                <a:latin typeface="Calibri" panose="020F0502020204030204" pitchFamily="34" charset="0"/>
              </a:rPr>
              <a:t> NGHỆ THÔNG TIN</a:t>
            </a:r>
            <a:endParaRPr lang="en-US" altLang="zh-CN" sz="1400" b="1" u="sng" dirty="0">
              <a:solidFill>
                <a:srgbClr val="D51C29"/>
              </a:solidFill>
              <a:latin typeface="Calibri" panose="020F0502020204030204" pitchFamily="34" charset="0"/>
            </a:endParaRPr>
          </a:p>
        </p:txBody>
      </p:sp>
    </p:spTree>
    <p:extLst>
      <p:ext uri="{BB962C8B-B14F-4D97-AF65-F5344CB8AC3E}">
        <p14:creationId xmlns:p14="http://schemas.microsoft.com/office/powerpoint/2010/main" val="3938340259"/>
      </p:ext>
    </p:extLst>
  </p:cSld>
  <p:clrMapOvr>
    <a:masterClrMapping/>
  </p:clrMapOvr>
  <mc:AlternateContent xmlns:mc="http://schemas.openxmlformats.org/markup-compatibility/2006" xmlns:p14="http://schemas.microsoft.com/office/powerpoint/2010/main">
    <mc:Choice Requires="p14">
      <p:transition spd="slow" p14:dur="1750" advClick="0">
        <p14:doors dir="vert"/>
      </p:transition>
    </mc:Choice>
    <mc:Fallback xmlns="">
      <p:transition spd="slow" advClick="0">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725810496"/>
      </p:ext>
    </p:extLst>
  </p:cSld>
  <p:clrMapOvr>
    <a:masterClrMapping/>
  </p:clrMapOvr>
  <mc:AlternateContent xmlns:mc="http://schemas.openxmlformats.org/markup-compatibility/2006" xmlns:p14="http://schemas.microsoft.com/office/powerpoint/2010/main">
    <mc:Choice Requires="p14">
      <p:transition spd="slow" p14:dur="1750" advClick="0">
        <p14:doors dir="vert"/>
      </p:transition>
    </mc:Choice>
    <mc:Fallback xmlns="">
      <p:transition spd="slow" advClick="0">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6_自定义版式">
    <p:spTree>
      <p:nvGrpSpPr>
        <p:cNvPr id="1" name=""/>
        <p:cNvGrpSpPr/>
        <p:nvPr/>
      </p:nvGrpSpPr>
      <p:grpSpPr>
        <a:xfrm>
          <a:off x="0" y="0"/>
          <a:ext cx="0" cy="0"/>
          <a:chOff x="0" y="0"/>
          <a:chExt cx="0" cy="0"/>
        </a:xfrm>
      </p:grpSpPr>
      <p:sp>
        <p:nvSpPr>
          <p:cNvPr id="5" name="图片占位符 4"/>
          <p:cNvSpPr>
            <a:spLocks noGrp="1"/>
          </p:cNvSpPr>
          <p:nvPr>
            <p:ph type="pic" sz="quarter" idx="10"/>
          </p:nvPr>
        </p:nvSpPr>
        <p:spPr>
          <a:xfrm>
            <a:off x="1698623" y="2746373"/>
            <a:ext cx="2187580" cy="2187580"/>
          </a:xfrm>
          <a:custGeom>
            <a:avLst/>
            <a:gdLst>
              <a:gd name="connsiteX0" fmla="*/ 1093790 w 2187580"/>
              <a:gd name="connsiteY0" fmla="*/ 0 h 2187580"/>
              <a:gd name="connsiteX1" fmla="*/ 2187580 w 2187580"/>
              <a:gd name="connsiteY1" fmla="*/ 1093790 h 2187580"/>
              <a:gd name="connsiteX2" fmla="*/ 1093790 w 2187580"/>
              <a:gd name="connsiteY2" fmla="*/ 2187580 h 2187580"/>
              <a:gd name="connsiteX3" fmla="*/ 0 w 2187580"/>
              <a:gd name="connsiteY3" fmla="*/ 1093790 h 2187580"/>
              <a:gd name="connsiteX4" fmla="*/ 1093790 w 2187580"/>
              <a:gd name="connsiteY4" fmla="*/ 0 h 21875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7580" h="2187580">
                <a:moveTo>
                  <a:pt x="1093790" y="0"/>
                </a:moveTo>
                <a:cubicBezTo>
                  <a:pt x="1697874" y="0"/>
                  <a:pt x="2187580" y="489706"/>
                  <a:pt x="2187580" y="1093790"/>
                </a:cubicBezTo>
                <a:cubicBezTo>
                  <a:pt x="2187580" y="1697874"/>
                  <a:pt x="1697874" y="2187580"/>
                  <a:pt x="1093790" y="2187580"/>
                </a:cubicBezTo>
                <a:cubicBezTo>
                  <a:pt x="489706" y="2187580"/>
                  <a:pt x="0" y="1697874"/>
                  <a:pt x="0" y="1093790"/>
                </a:cubicBezTo>
                <a:cubicBezTo>
                  <a:pt x="0" y="489706"/>
                  <a:pt x="489706" y="0"/>
                  <a:pt x="1093790" y="0"/>
                </a:cubicBezTo>
                <a:close/>
              </a:path>
            </a:pathLst>
          </a:custGeom>
        </p:spPr>
        <p:txBody>
          <a:bodyPr wrap="square">
            <a:noAutofit/>
          </a:bodyPr>
          <a:lstStyle/>
          <a:p>
            <a:endParaRPr lang="zh-CN" altLang="en-US"/>
          </a:p>
        </p:txBody>
      </p:sp>
    </p:spTree>
    <p:extLst>
      <p:ext uri="{BB962C8B-B14F-4D97-AF65-F5344CB8AC3E}">
        <p14:creationId xmlns:p14="http://schemas.microsoft.com/office/powerpoint/2010/main" val="1624564189"/>
      </p:ext>
    </p:extLst>
  </p:cSld>
  <p:clrMapOvr>
    <a:masterClrMapping/>
  </p:clrMapOvr>
  <mc:AlternateContent xmlns:mc="http://schemas.openxmlformats.org/markup-compatibility/2006" xmlns:p14="http://schemas.microsoft.com/office/powerpoint/2010/main">
    <mc:Choice Requires="p14">
      <p:transition spd="slow" p14:dur="1750" advClick="0">
        <p14:doors dir="vert"/>
      </p:transition>
    </mc:Choice>
    <mc:Fallback xmlns="">
      <p:transition spd="slow" advClick="0">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flipH="1">
            <a:off x="0" y="0"/>
            <a:ext cx="1557766" cy="1418446"/>
          </a:xfrm>
          <a:prstGeom prst="rect">
            <a:avLst/>
          </a:prstGeom>
        </p:spPr>
      </p:pic>
      <p:sp>
        <p:nvSpPr>
          <p:cNvPr id="3" name="文本框 2"/>
          <p:cNvSpPr txBox="1"/>
          <p:nvPr userDrawn="1"/>
        </p:nvSpPr>
        <p:spPr>
          <a:xfrm>
            <a:off x="4318000" y="2971800"/>
            <a:ext cx="3556000" cy="229870"/>
          </a:xfrm>
          <a:prstGeom prst="rect">
            <a:avLst/>
          </a:prstGeom>
          <a:noFill/>
        </p:spPr>
        <p:txBody>
          <a:bodyPr wrap="square" rtlCol="0">
            <a:spAutoFit/>
          </a:bodyPr>
          <a:lstStyle/>
          <a:p>
            <a:r>
              <a:rPr lang="zh-CN" altLang="en-US" sz="300" dirty="0">
                <a:solidFill>
                  <a:schemeClr val="bg1">
                    <a:alpha val="0"/>
                  </a:schemeClr>
                </a:solidFill>
                <a:latin typeface="微软雅黑" panose="020B0503020204020204" pitchFamily="34" charset="-122"/>
                <a:ea typeface="微软雅黑" panose="020B0503020204020204" pitchFamily="34" charset="-122"/>
                <a:sym typeface="+mn-ea"/>
              </a:rPr>
              <a:t>感谢您下载包图网平台上提供的</a:t>
            </a:r>
            <a:r>
              <a:rPr lang="en-US" altLang="zh-CN" sz="300" dirty="0">
                <a:solidFill>
                  <a:schemeClr val="bg1">
                    <a:alpha val="0"/>
                  </a:schemeClr>
                </a:solidFill>
                <a:latin typeface="微软雅黑" panose="020B0503020204020204" pitchFamily="34" charset="-122"/>
                <a:ea typeface="微软雅黑" panose="020B0503020204020204" pitchFamily="34" charset="-122"/>
                <a:sym typeface="+mn-ea"/>
              </a:rPr>
              <a:t>PPT</a:t>
            </a:r>
            <a:r>
              <a:rPr lang="zh-CN" altLang="en-US" sz="300" dirty="0">
                <a:solidFill>
                  <a:schemeClr val="bg1">
                    <a:alpha val="0"/>
                  </a:schemeClr>
                </a:solidFill>
                <a:latin typeface="微软雅黑" panose="020B0503020204020204" pitchFamily="34" charset="-122"/>
                <a:ea typeface="微软雅黑" panose="020B0503020204020204" pitchFamily="34" charset="-122"/>
                <a:sym typeface="+mn-ea"/>
              </a:rPr>
              <a:t>作品，为了您和包图网以及原创作者的利益，请勿复制、传播、销售，否则将承担法律责任！包图网将对作品进行维权，按照传播下载次数进行十倍的索取赔偿！</a:t>
            </a:r>
          </a:p>
          <a:p>
            <a:r>
              <a:rPr lang="en-US" altLang="zh-CN" sz="600" dirty="0">
                <a:solidFill>
                  <a:schemeClr val="bg1">
                    <a:alpha val="0"/>
                  </a:schemeClr>
                </a:solidFill>
                <a:latin typeface="微软雅黑" panose="020B0503020204020204" pitchFamily="34" charset="-122"/>
                <a:ea typeface="微软雅黑" panose="020B0503020204020204" pitchFamily="34" charset="-122"/>
                <a:sym typeface="+mn-ea"/>
              </a:rPr>
              <a:t>ibaotu.com</a:t>
            </a:r>
          </a:p>
        </p:txBody>
      </p:sp>
      <p:sp>
        <p:nvSpPr>
          <p:cNvPr id="4" name="TextBox 3"/>
          <p:cNvSpPr txBox="1"/>
          <p:nvPr userDrawn="1"/>
        </p:nvSpPr>
        <p:spPr>
          <a:xfrm>
            <a:off x="11602899" y="6287572"/>
            <a:ext cx="474810" cy="369332"/>
          </a:xfrm>
          <a:prstGeom prst="rect">
            <a:avLst/>
          </a:prstGeom>
          <a:noFill/>
        </p:spPr>
        <p:txBody>
          <a:bodyPr wrap="none" rtlCol="0">
            <a:spAutoFit/>
          </a:bodyPr>
          <a:lstStyle/>
          <a:p>
            <a:fld id="{32052700-9C14-40BB-AC4A-3575FEFBB826}" type="slidenum">
              <a:rPr lang="en-US" b="1" smtClean="0">
                <a:latin typeface="Cambria" panose="02040503050406030204" pitchFamily="18" charset="0"/>
              </a:rPr>
              <a:t>‹#›</a:t>
            </a:fld>
            <a:endParaRPr lang="en-US" b="1" dirty="0">
              <a:latin typeface="Cambria" panose="02040503050406030204" pitchFamily="18" charset="0"/>
            </a:endParaRPr>
          </a:p>
        </p:txBody>
      </p:sp>
      <p:cxnSp>
        <p:nvCxnSpPr>
          <p:cNvPr id="5" name="Straight Connector 4"/>
          <p:cNvCxnSpPr/>
          <p:nvPr userDrawn="1"/>
        </p:nvCxnSpPr>
        <p:spPr>
          <a:xfrm flipV="1">
            <a:off x="0" y="6457950"/>
            <a:ext cx="11458575" cy="14288"/>
          </a:xfrm>
          <a:prstGeom prst="line">
            <a:avLst/>
          </a:prstGeom>
          <a:ln w="28575">
            <a:solidFill>
              <a:srgbClr val="D32F2F"/>
            </a:solidFill>
          </a:ln>
        </p:spPr>
        <p:style>
          <a:lnRef idx="1">
            <a:schemeClr val="accent1"/>
          </a:lnRef>
          <a:fillRef idx="0">
            <a:schemeClr val="accent1"/>
          </a:fillRef>
          <a:effectRef idx="0">
            <a:schemeClr val="accent1"/>
          </a:effectRef>
          <a:fontRef idx="minor">
            <a:schemeClr val="tx1"/>
          </a:fontRef>
        </p:style>
      </p:cxnSp>
      <p:pic>
        <p:nvPicPr>
          <p:cNvPr id="7" name="Picture 6"/>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50800" y="6517929"/>
            <a:ext cx="1003300" cy="294229"/>
          </a:xfrm>
          <a:prstGeom prst="rect">
            <a:avLst/>
          </a:prstGeom>
        </p:spPr>
      </p:pic>
      <p:sp>
        <p:nvSpPr>
          <p:cNvPr id="8" name="TextBox 7"/>
          <p:cNvSpPr txBox="1"/>
          <p:nvPr userDrawn="1"/>
        </p:nvSpPr>
        <p:spPr>
          <a:xfrm>
            <a:off x="1025524" y="6517929"/>
            <a:ext cx="2311915" cy="276999"/>
          </a:xfrm>
          <a:prstGeom prst="rect">
            <a:avLst/>
          </a:prstGeom>
          <a:noFill/>
        </p:spPr>
        <p:txBody>
          <a:bodyPr wrap="none" rtlCol="0">
            <a:spAutoFit/>
          </a:bodyPr>
          <a:lstStyle/>
          <a:p>
            <a:r>
              <a:rPr lang="en-US" sz="1200" b="1" dirty="0" smtClean="0">
                <a:solidFill>
                  <a:srgbClr val="D51C29"/>
                </a:solidFill>
                <a:latin typeface="Cambria" panose="02040503050406030204" pitchFamily="18" charset="0"/>
              </a:rPr>
              <a:t>KHOA</a:t>
            </a:r>
            <a:r>
              <a:rPr lang="en-US" sz="1200" b="1" baseline="0" dirty="0" smtClean="0">
                <a:solidFill>
                  <a:srgbClr val="D51C29"/>
                </a:solidFill>
                <a:latin typeface="Cambria" panose="02040503050406030204" pitchFamily="18" charset="0"/>
              </a:rPr>
              <a:t> CÔNG NGHỆ THÔNG TIN</a:t>
            </a:r>
            <a:endParaRPr lang="en-US" sz="1200" b="1" dirty="0">
              <a:solidFill>
                <a:srgbClr val="D51C29"/>
              </a:solidFill>
              <a:latin typeface="Cambria" panose="02040503050406030204" pitchFamily="18" charset="0"/>
            </a:endParaRPr>
          </a:p>
        </p:txBody>
      </p:sp>
    </p:spTree>
    <p:extLst>
      <p:ext uri="{BB962C8B-B14F-4D97-AF65-F5344CB8AC3E}">
        <p14:creationId xmlns:p14="http://schemas.microsoft.com/office/powerpoint/2010/main" val="464241476"/>
      </p:ext>
    </p:extLst>
  </p:cSld>
  <p:clrMap bg1="lt1" tx1="dk1" bg2="lt2" tx2="dk2" accent1="accent1" accent2="accent2" accent3="accent3" accent4="accent4" accent5="accent5" accent6="accent6" hlink="hlink" folHlink="folHlink"/>
  <p:sldLayoutIdLst>
    <p:sldLayoutId id="2147483661" r:id="rId1"/>
    <p:sldLayoutId id="2147483664" r:id="rId2"/>
    <p:sldLayoutId id="2147483663" r:id="rId3"/>
    <p:sldLayoutId id="2147483662" r:id="rId4"/>
    <p:sldLayoutId id="2147483670" r:id="rId5"/>
  </p:sldLayoutIdLst>
  <mc:AlternateContent xmlns:mc="http://schemas.openxmlformats.org/markup-compatibility/2006" xmlns:p14="http://schemas.microsoft.com/office/powerpoint/2010/main">
    <mc:Choice Requires="p14">
      <p:transition spd="slow" p14:dur="1750" advClick="0">
        <p14:doors dir="vert"/>
      </p:transition>
    </mc:Choice>
    <mc:Fallback xmlns="">
      <p:transition spd="slow" advClick="0">
        <p:fade/>
      </p:transition>
    </mc:Fallback>
  </mc:AlternateContent>
  <p:timing>
    <p:tnLst>
      <p:par>
        <p:cTn id="1" dur="indefinite" restart="never" nodeType="tmRoot"/>
      </p:par>
    </p:tnLst>
  </p:timing>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p3"/><Relationship Id="rId1" Type="http://schemas.microsoft.com/office/2007/relationships/media" Target="../media/media1.mp3"/><Relationship Id="rId5" Type="http://schemas.openxmlformats.org/officeDocument/2006/relationships/image" Target="../media/image8.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William Joseph - Radioactive">
            <a:hlinkClick r:id="" action="ppaction://media"/>
            <a:extLst>
              <a:ext uri="{FF2B5EF4-FFF2-40B4-BE49-F238E27FC236}">
                <a16:creationId xmlns:a16="http://schemas.microsoft.com/office/drawing/2014/main" id="{74606A9D-B362-448E-BAAC-A60B438E8DB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0" y="-733425"/>
            <a:ext cx="609600" cy="609600"/>
          </a:xfrm>
          <a:prstGeom prst="rect">
            <a:avLst/>
          </a:prstGeom>
        </p:spPr>
      </p:pic>
      <p:sp>
        <p:nvSpPr>
          <p:cNvPr id="19" name="文本框 6">
            <a:extLst>
              <a:ext uri="{FF2B5EF4-FFF2-40B4-BE49-F238E27FC236}">
                <a16:creationId xmlns:a16="http://schemas.microsoft.com/office/drawing/2014/main" id="{CEF99411-4709-4D85-A7C3-945C4791A054}"/>
              </a:ext>
            </a:extLst>
          </p:cNvPr>
          <p:cNvSpPr txBox="1"/>
          <p:nvPr/>
        </p:nvSpPr>
        <p:spPr>
          <a:xfrm>
            <a:off x="2144290" y="2886155"/>
            <a:ext cx="8779570" cy="1200329"/>
          </a:xfrm>
          <a:prstGeom prst="rect">
            <a:avLst/>
          </a:prstGeom>
          <a:noFill/>
        </p:spPr>
        <p:txBody>
          <a:bodyPr wrap="square" rtlCol="0">
            <a:spAutoFit/>
            <a:scene3d>
              <a:camera prst="orthographicFront"/>
              <a:lightRig rig="threePt" dir="t"/>
            </a:scene3d>
            <a:sp3d contourW="12700"/>
          </a:bodyPr>
          <a:lstStyle/>
          <a:p>
            <a:pPr algn="ctr"/>
            <a:r>
              <a:rPr lang="en-US" altLang="zh-CN" sz="3600" b="1" dirty="0" smtClean="0">
                <a:solidFill>
                  <a:srgbClr val="D32F2F"/>
                </a:solidFill>
                <a:latin typeface="Cambria" panose="02040503050406030204" pitchFamily="18" charset="0"/>
                <a:ea typeface="Tahoma" panose="020B0604030504040204" pitchFamily="34" charset="0"/>
                <a:cs typeface="Tahoma" panose="020B0604030504040204" pitchFamily="34" charset="0"/>
              </a:rPr>
              <a:t>CHƯƠNG 9: AN TOÀN VÀ </a:t>
            </a:r>
          </a:p>
          <a:p>
            <a:pPr algn="ctr"/>
            <a:r>
              <a:rPr lang="en-US" altLang="zh-CN" sz="3600" b="1" dirty="0" smtClean="0">
                <a:solidFill>
                  <a:srgbClr val="D32F2F"/>
                </a:solidFill>
                <a:latin typeface="Cambria" panose="02040503050406030204" pitchFamily="18" charset="0"/>
                <a:ea typeface="Tahoma" panose="020B0604030504040204" pitchFamily="34" charset="0"/>
                <a:cs typeface="Tahoma" panose="020B0604030504040204" pitchFamily="34" charset="0"/>
              </a:rPr>
              <a:t>KHÔI PHỤC DỮ LIỆU</a:t>
            </a:r>
            <a:endParaRPr lang="en-US" altLang="zh-CN" sz="3600" b="1" dirty="0">
              <a:solidFill>
                <a:srgbClr val="D32F2F"/>
              </a:solidFill>
              <a:latin typeface="Cambria" panose="02040503050406030204" pitchFamily="18" charset="0"/>
              <a:ea typeface="Tahoma" panose="020B0604030504040204" pitchFamily="34" charset="0"/>
              <a:cs typeface="Tahoma" panose="020B0604030504040204" pitchFamily="34" charset="0"/>
            </a:endParaRPr>
          </a:p>
        </p:txBody>
      </p:sp>
      <p:grpSp>
        <p:nvGrpSpPr>
          <p:cNvPr id="25" name="组合 8">
            <a:extLst>
              <a:ext uri="{FF2B5EF4-FFF2-40B4-BE49-F238E27FC236}">
                <a16:creationId xmlns:a16="http://schemas.microsoft.com/office/drawing/2014/main" id="{97D9BB3D-6037-4984-B1C9-6EA6F0733901}"/>
              </a:ext>
            </a:extLst>
          </p:cNvPr>
          <p:cNvGrpSpPr/>
          <p:nvPr/>
        </p:nvGrpSpPr>
        <p:grpSpPr>
          <a:xfrm>
            <a:off x="4477829" y="4144120"/>
            <a:ext cx="416937" cy="416934"/>
            <a:chOff x="891974" y="4415843"/>
            <a:chExt cx="450443" cy="450443"/>
          </a:xfrm>
        </p:grpSpPr>
        <p:sp>
          <p:nvSpPr>
            <p:cNvPr id="26" name="椭圆 9">
              <a:extLst>
                <a:ext uri="{FF2B5EF4-FFF2-40B4-BE49-F238E27FC236}">
                  <a16:creationId xmlns:a16="http://schemas.microsoft.com/office/drawing/2014/main" id="{9C9DB4BA-54F7-4C0E-AE0C-B1C46DE8FD76}"/>
                </a:ext>
              </a:extLst>
            </p:cNvPr>
            <p:cNvSpPr/>
            <p:nvPr/>
          </p:nvSpPr>
          <p:spPr>
            <a:xfrm>
              <a:off x="891974" y="4415843"/>
              <a:ext cx="450443" cy="450443"/>
            </a:xfrm>
            <a:prstGeom prst="ellipse">
              <a:avLst/>
            </a:prstGeom>
            <a:no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bg2">
                    <a:lumMod val="50000"/>
                  </a:schemeClr>
                </a:solidFill>
                <a:latin typeface="Calibri" panose="020F0502020204030204" pitchFamily="34" charset="0"/>
              </a:endParaRPr>
            </a:p>
          </p:txBody>
        </p:sp>
        <p:sp>
          <p:nvSpPr>
            <p:cNvPr id="27" name="椭圆 39">
              <a:extLst>
                <a:ext uri="{FF2B5EF4-FFF2-40B4-BE49-F238E27FC236}">
                  <a16:creationId xmlns:a16="http://schemas.microsoft.com/office/drawing/2014/main" id="{A2EF981A-E8A3-4B9C-9705-339D975A808A}"/>
                </a:ext>
              </a:extLst>
            </p:cNvPr>
            <p:cNvSpPr/>
            <p:nvPr/>
          </p:nvSpPr>
          <p:spPr>
            <a:xfrm>
              <a:off x="993275" y="4502064"/>
              <a:ext cx="247839" cy="278000"/>
            </a:xfrm>
            <a:custGeom>
              <a:avLst/>
              <a:gdLst>
                <a:gd name="connsiteX0" fmla="*/ 199932 w 300038"/>
                <a:gd name="connsiteY0" fmla="*/ 273051 h 336551"/>
                <a:gd name="connsiteX1" fmla="*/ 192088 w 300038"/>
                <a:gd name="connsiteY1" fmla="*/ 280989 h 336551"/>
                <a:gd name="connsiteX2" fmla="*/ 192088 w 300038"/>
                <a:gd name="connsiteY2" fmla="*/ 306124 h 336551"/>
                <a:gd name="connsiteX3" fmla="*/ 199932 w 300038"/>
                <a:gd name="connsiteY3" fmla="*/ 312739 h 336551"/>
                <a:gd name="connsiteX4" fmla="*/ 250919 w 300038"/>
                <a:gd name="connsiteY4" fmla="*/ 312739 h 336551"/>
                <a:gd name="connsiteX5" fmla="*/ 258763 w 300038"/>
                <a:gd name="connsiteY5" fmla="*/ 306124 h 336551"/>
                <a:gd name="connsiteX6" fmla="*/ 258763 w 300038"/>
                <a:gd name="connsiteY6" fmla="*/ 280989 h 336551"/>
                <a:gd name="connsiteX7" fmla="*/ 250919 w 300038"/>
                <a:gd name="connsiteY7" fmla="*/ 273051 h 336551"/>
                <a:gd name="connsiteX8" fmla="*/ 199932 w 300038"/>
                <a:gd name="connsiteY8" fmla="*/ 273051 h 336551"/>
                <a:gd name="connsiteX9" fmla="*/ 101328 w 300038"/>
                <a:gd name="connsiteY9" fmla="*/ 196851 h 336551"/>
                <a:gd name="connsiteX10" fmla="*/ 107908 w 300038"/>
                <a:gd name="connsiteY10" fmla="*/ 196851 h 336551"/>
                <a:gd name="connsiteX11" fmla="*/ 111856 w 300038"/>
                <a:gd name="connsiteY11" fmla="*/ 202123 h 336551"/>
                <a:gd name="connsiteX12" fmla="*/ 128964 w 300038"/>
                <a:gd name="connsiteY12" fmla="*/ 248250 h 336551"/>
                <a:gd name="connsiteX13" fmla="*/ 131595 w 300038"/>
                <a:gd name="connsiteY13" fmla="*/ 239025 h 336551"/>
                <a:gd name="connsiteX14" fmla="*/ 126332 w 300038"/>
                <a:gd name="connsiteY14" fmla="*/ 225845 h 336551"/>
                <a:gd name="connsiteX15" fmla="*/ 127648 w 300038"/>
                <a:gd name="connsiteY15" fmla="*/ 217938 h 336551"/>
                <a:gd name="connsiteX16" fmla="*/ 132911 w 300038"/>
                <a:gd name="connsiteY16" fmla="*/ 215302 h 336551"/>
                <a:gd name="connsiteX17" fmla="*/ 167126 w 300038"/>
                <a:gd name="connsiteY17" fmla="*/ 215302 h 336551"/>
                <a:gd name="connsiteX18" fmla="*/ 172390 w 300038"/>
                <a:gd name="connsiteY18" fmla="*/ 217938 h 336551"/>
                <a:gd name="connsiteX19" fmla="*/ 173706 w 300038"/>
                <a:gd name="connsiteY19" fmla="*/ 225845 h 336551"/>
                <a:gd name="connsiteX20" fmla="*/ 168442 w 300038"/>
                <a:gd name="connsiteY20" fmla="*/ 239025 h 336551"/>
                <a:gd name="connsiteX21" fmla="*/ 171074 w 300038"/>
                <a:gd name="connsiteY21" fmla="*/ 248250 h 336551"/>
                <a:gd name="connsiteX22" fmla="*/ 188182 w 300038"/>
                <a:gd name="connsiteY22" fmla="*/ 202123 h 336551"/>
                <a:gd name="connsiteX23" fmla="*/ 192130 w 300038"/>
                <a:gd name="connsiteY23" fmla="*/ 196851 h 336551"/>
                <a:gd name="connsiteX24" fmla="*/ 198710 w 300038"/>
                <a:gd name="connsiteY24" fmla="*/ 196851 h 336551"/>
                <a:gd name="connsiteX25" fmla="*/ 265823 w 300038"/>
                <a:gd name="connsiteY25" fmla="*/ 224527 h 336551"/>
                <a:gd name="connsiteX26" fmla="*/ 300038 w 300038"/>
                <a:gd name="connsiteY26" fmla="*/ 274609 h 336551"/>
                <a:gd name="connsiteX27" fmla="*/ 300038 w 300038"/>
                <a:gd name="connsiteY27" fmla="*/ 328643 h 336551"/>
                <a:gd name="connsiteX28" fmla="*/ 292142 w 300038"/>
                <a:gd name="connsiteY28" fmla="*/ 336551 h 336551"/>
                <a:gd name="connsiteX29" fmla="*/ 7896 w 300038"/>
                <a:gd name="connsiteY29" fmla="*/ 336551 h 336551"/>
                <a:gd name="connsiteX30" fmla="*/ 0 w 300038"/>
                <a:gd name="connsiteY30" fmla="*/ 328643 h 336551"/>
                <a:gd name="connsiteX31" fmla="*/ 0 w 300038"/>
                <a:gd name="connsiteY31" fmla="*/ 274609 h 336551"/>
                <a:gd name="connsiteX32" fmla="*/ 34215 w 300038"/>
                <a:gd name="connsiteY32" fmla="*/ 224527 h 336551"/>
                <a:gd name="connsiteX33" fmla="*/ 101328 w 300038"/>
                <a:gd name="connsiteY33" fmla="*/ 196851 h 336551"/>
                <a:gd name="connsiteX34" fmla="*/ 155328 w 300038"/>
                <a:gd name="connsiteY34" fmla="*/ 0 h 336551"/>
                <a:gd name="connsiteX35" fmla="*/ 201775 w 300038"/>
                <a:gd name="connsiteY35" fmla="*/ 15854 h 336551"/>
                <a:gd name="connsiteX36" fmla="*/ 223008 w 300038"/>
                <a:gd name="connsiteY36" fmla="*/ 79268 h 336551"/>
                <a:gd name="connsiteX37" fmla="*/ 224335 w 300038"/>
                <a:gd name="connsiteY37" fmla="*/ 93801 h 336551"/>
                <a:gd name="connsiteX38" fmla="*/ 229643 w 300038"/>
                <a:gd name="connsiteY38" fmla="*/ 100407 h 336551"/>
                <a:gd name="connsiteX39" fmla="*/ 232297 w 300038"/>
                <a:gd name="connsiteY39" fmla="*/ 125508 h 336551"/>
                <a:gd name="connsiteX40" fmla="*/ 208410 w 300038"/>
                <a:gd name="connsiteY40" fmla="*/ 151931 h 336551"/>
                <a:gd name="connsiteX41" fmla="*/ 185850 w 300038"/>
                <a:gd name="connsiteY41" fmla="*/ 183639 h 336551"/>
                <a:gd name="connsiteX42" fmla="*/ 172579 w 300038"/>
                <a:gd name="connsiteY42" fmla="*/ 192887 h 336551"/>
                <a:gd name="connsiteX43" fmla="*/ 150019 w 300038"/>
                <a:gd name="connsiteY43" fmla="*/ 196850 h 336551"/>
                <a:gd name="connsiteX44" fmla="*/ 127459 w 300038"/>
                <a:gd name="connsiteY44" fmla="*/ 192887 h 336551"/>
                <a:gd name="connsiteX45" fmla="*/ 114189 w 300038"/>
                <a:gd name="connsiteY45" fmla="*/ 183639 h 336551"/>
                <a:gd name="connsiteX46" fmla="*/ 91629 w 300038"/>
                <a:gd name="connsiteY46" fmla="*/ 151931 h 336551"/>
                <a:gd name="connsiteX47" fmla="*/ 67742 w 300038"/>
                <a:gd name="connsiteY47" fmla="*/ 125508 h 336551"/>
                <a:gd name="connsiteX48" fmla="*/ 70396 w 300038"/>
                <a:gd name="connsiteY48" fmla="*/ 100407 h 336551"/>
                <a:gd name="connsiteX49" fmla="*/ 75704 w 300038"/>
                <a:gd name="connsiteY49" fmla="*/ 93801 h 336551"/>
                <a:gd name="connsiteX50" fmla="*/ 77031 w 300038"/>
                <a:gd name="connsiteY50" fmla="*/ 85874 h 336551"/>
                <a:gd name="connsiteX51" fmla="*/ 74377 w 300038"/>
                <a:gd name="connsiteY51" fmla="*/ 50203 h 336551"/>
                <a:gd name="connsiteX52" fmla="*/ 103572 w 300038"/>
                <a:gd name="connsiteY52" fmla="*/ 27744 h 336551"/>
                <a:gd name="connsiteX53" fmla="*/ 119497 w 300038"/>
                <a:gd name="connsiteY53" fmla="*/ 10569 h 336551"/>
                <a:gd name="connsiteX54" fmla="*/ 155328 w 300038"/>
                <a:gd name="connsiteY54" fmla="*/ 0 h 33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300038" h="336551">
                  <a:moveTo>
                    <a:pt x="199932" y="273051"/>
                  </a:moveTo>
                  <a:cubicBezTo>
                    <a:pt x="194703" y="273051"/>
                    <a:pt x="192088" y="277020"/>
                    <a:pt x="192088" y="280989"/>
                  </a:cubicBezTo>
                  <a:cubicBezTo>
                    <a:pt x="192088" y="306124"/>
                    <a:pt x="192088" y="306124"/>
                    <a:pt x="192088" y="306124"/>
                  </a:cubicBezTo>
                  <a:cubicBezTo>
                    <a:pt x="192088" y="310093"/>
                    <a:pt x="194703" y="312739"/>
                    <a:pt x="199932" y="312739"/>
                  </a:cubicBezTo>
                  <a:cubicBezTo>
                    <a:pt x="250919" y="312739"/>
                    <a:pt x="250919" y="312739"/>
                    <a:pt x="250919" y="312739"/>
                  </a:cubicBezTo>
                  <a:cubicBezTo>
                    <a:pt x="254841" y="312739"/>
                    <a:pt x="258763" y="310093"/>
                    <a:pt x="258763" y="306124"/>
                  </a:cubicBezTo>
                  <a:lnTo>
                    <a:pt x="258763" y="280989"/>
                  </a:lnTo>
                  <a:cubicBezTo>
                    <a:pt x="258763" y="277020"/>
                    <a:pt x="254841" y="273051"/>
                    <a:pt x="250919" y="273051"/>
                  </a:cubicBezTo>
                  <a:cubicBezTo>
                    <a:pt x="199932" y="273051"/>
                    <a:pt x="199932" y="273051"/>
                    <a:pt x="199932" y="273051"/>
                  </a:cubicBezTo>
                  <a:close/>
                  <a:moveTo>
                    <a:pt x="101328" y="196851"/>
                  </a:moveTo>
                  <a:cubicBezTo>
                    <a:pt x="103960" y="196851"/>
                    <a:pt x="105276" y="196851"/>
                    <a:pt x="107908" y="196851"/>
                  </a:cubicBezTo>
                  <a:cubicBezTo>
                    <a:pt x="109224" y="198169"/>
                    <a:pt x="110540" y="199487"/>
                    <a:pt x="111856" y="202123"/>
                  </a:cubicBezTo>
                  <a:cubicBezTo>
                    <a:pt x="128964" y="248250"/>
                    <a:pt x="128964" y="248250"/>
                    <a:pt x="128964" y="248250"/>
                  </a:cubicBezTo>
                  <a:cubicBezTo>
                    <a:pt x="131595" y="239025"/>
                    <a:pt x="131595" y="239025"/>
                    <a:pt x="131595" y="239025"/>
                  </a:cubicBezTo>
                  <a:cubicBezTo>
                    <a:pt x="126332" y="225845"/>
                    <a:pt x="126332" y="225845"/>
                    <a:pt x="126332" y="225845"/>
                  </a:cubicBezTo>
                  <a:cubicBezTo>
                    <a:pt x="125016" y="223209"/>
                    <a:pt x="126332" y="220574"/>
                    <a:pt x="127648" y="217938"/>
                  </a:cubicBezTo>
                  <a:cubicBezTo>
                    <a:pt x="128964" y="216620"/>
                    <a:pt x="131595" y="215302"/>
                    <a:pt x="132911" y="215302"/>
                  </a:cubicBezTo>
                  <a:cubicBezTo>
                    <a:pt x="167126" y="215302"/>
                    <a:pt x="167126" y="215302"/>
                    <a:pt x="167126" y="215302"/>
                  </a:cubicBezTo>
                  <a:cubicBezTo>
                    <a:pt x="168442" y="215302"/>
                    <a:pt x="171074" y="216620"/>
                    <a:pt x="172390" y="217938"/>
                  </a:cubicBezTo>
                  <a:cubicBezTo>
                    <a:pt x="173706" y="220574"/>
                    <a:pt x="175022" y="223209"/>
                    <a:pt x="173706" y="225845"/>
                  </a:cubicBezTo>
                  <a:cubicBezTo>
                    <a:pt x="168442" y="239025"/>
                    <a:pt x="168442" y="239025"/>
                    <a:pt x="168442" y="239025"/>
                  </a:cubicBezTo>
                  <a:cubicBezTo>
                    <a:pt x="171074" y="248250"/>
                    <a:pt x="171074" y="248250"/>
                    <a:pt x="171074" y="248250"/>
                  </a:cubicBezTo>
                  <a:cubicBezTo>
                    <a:pt x="188182" y="202123"/>
                    <a:pt x="188182" y="202123"/>
                    <a:pt x="188182" y="202123"/>
                  </a:cubicBezTo>
                  <a:cubicBezTo>
                    <a:pt x="189498" y="199487"/>
                    <a:pt x="190814" y="198169"/>
                    <a:pt x="192130" y="196851"/>
                  </a:cubicBezTo>
                  <a:cubicBezTo>
                    <a:pt x="194762" y="196851"/>
                    <a:pt x="196078" y="196851"/>
                    <a:pt x="198710" y="196851"/>
                  </a:cubicBezTo>
                  <a:cubicBezTo>
                    <a:pt x="265823" y="224527"/>
                    <a:pt x="265823" y="224527"/>
                    <a:pt x="265823" y="224527"/>
                  </a:cubicBezTo>
                  <a:cubicBezTo>
                    <a:pt x="286879" y="232435"/>
                    <a:pt x="300038" y="252204"/>
                    <a:pt x="300038" y="274609"/>
                  </a:cubicBezTo>
                  <a:cubicBezTo>
                    <a:pt x="300038" y="328643"/>
                    <a:pt x="300038" y="328643"/>
                    <a:pt x="300038" y="328643"/>
                  </a:cubicBezTo>
                  <a:cubicBezTo>
                    <a:pt x="300038" y="332597"/>
                    <a:pt x="296090" y="336551"/>
                    <a:pt x="292142" y="336551"/>
                  </a:cubicBezTo>
                  <a:cubicBezTo>
                    <a:pt x="7896" y="336551"/>
                    <a:pt x="7896" y="336551"/>
                    <a:pt x="7896" y="336551"/>
                  </a:cubicBezTo>
                  <a:cubicBezTo>
                    <a:pt x="3948" y="336551"/>
                    <a:pt x="0" y="332597"/>
                    <a:pt x="0" y="328643"/>
                  </a:cubicBezTo>
                  <a:cubicBezTo>
                    <a:pt x="0" y="274609"/>
                    <a:pt x="0" y="274609"/>
                    <a:pt x="0" y="274609"/>
                  </a:cubicBezTo>
                  <a:cubicBezTo>
                    <a:pt x="0" y="252204"/>
                    <a:pt x="13159" y="232435"/>
                    <a:pt x="34215" y="224527"/>
                  </a:cubicBezTo>
                  <a:cubicBezTo>
                    <a:pt x="101328" y="196851"/>
                    <a:pt x="101328" y="196851"/>
                    <a:pt x="101328" y="196851"/>
                  </a:cubicBezTo>
                  <a:close/>
                  <a:moveTo>
                    <a:pt x="155328" y="0"/>
                  </a:moveTo>
                  <a:cubicBezTo>
                    <a:pt x="171252" y="0"/>
                    <a:pt x="187177" y="5285"/>
                    <a:pt x="201775" y="15854"/>
                  </a:cubicBezTo>
                  <a:cubicBezTo>
                    <a:pt x="225662" y="34350"/>
                    <a:pt x="223008" y="72663"/>
                    <a:pt x="223008" y="79268"/>
                  </a:cubicBezTo>
                  <a:cubicBezTo>
                    <a:pt x="223008" y="84553"/>
                    <a:pt x="224335" y="89838"/>
                    <a:pt x="224335" y="93801"/>
                  </a:cubicBezTo>
                  <a:cubicBezTo>
                    <a:pt x="225662" y="95122"/>
                    <a:pt x="228316" y="96443"/>
                    <a:pt x="229643" y="100407"/>
                  </a:cubicBezTo>
                  <a:cubicBezTo>
                    <a:pt x="234951" y="107012"/>
                    <a:pt x="234951" y="114939"/>
                    <a:pt x="232297" y="125508"/>
                  </a:cubicBezTo>
                  <a:cubicBezTo>
                    <a:pt x="226989" y="146647"/>
                    <a:pt x="215045" y="150610"/>
                    <a:pt x="208410" y="151931"/>
                  </a:cubicBezTo>
                  <a:cubicBezTo>
                    <a:pt x="204429" y="159858"/>
                    <a:pt x="195139" y="175712"/>
                    <a:pt x="185850" y="183639"/>
                  </a:cubicBezTo>
                  <a:cubicBezTo>
                    <a:pt x="183196" y="187602"/>
                    <a:pt x="177888" y="190244"/>
                    <a:pt x="172579" y="192887"/>
                  </a:cubicBezTo>
                  <a:cubicBezTo>
                    <a:pt x="164617" y="195529"/>
                    <a:pt x="157982" y="196850"/>
                    <a:pt x="150019" y="196850"/>
                  </a:cubicBezTo>
                  <a:cubicBezTo>
                    <a:pt x="142057" y="196850"/>
                    <a:pt x="135422" y="195529"/>
                    <a:pt x="127459" y="192887"/>
                  </a:cubicBezTo>
                  <a:cubicBezTo>
                    <a:pt x="122151" y="190244"/>
                    <a:pt x="116843" y="187602"/>
                    <a:pt x="114189" y="183639"/>
                  </a:cubicBezTo>
                  <a:cubicBezTo>
                    <a:pt x="104900" y="175712"/>
                    <a:pt x="95610" y="159858"/>
                    <a:pt x="91629" y="151931"/>
                  </a:cubicBezTo>
                  <a:cubicBezTo>
                    <a:pt x="84994" y="150610"/>
                    <a:pt x="73050" y="146647"/>
                    <a:pt x="67742" y="125508"/>
                  </a:cubicBezTo>
                  <a:cubicBezTo>
                    <a:pt x="65088" y="114939"/>
                    <a:pt x="65088" y="107012"/>
                    <a:pt x="70396" y="100407"/>
                  </a:cubicBezTo>
                  <a:cubicBezTo>
                    <a:pt x="71723" y="96443"/>
                    <a:pt x="74377" y="95122"/>
                    <a:pt x="75704" y="93801"/>
                  </a:cubicBezTo>
                  <a:cubicBezTo>
                    <a:pt x="75704" y="91159"/>
                    <a:pt x="75704" y="88516"/>
                    <a:pt x="77031" y="85874"/>
                  </a:cubicBezTo>
                  <a:cubicBezTo>
                    <a:pt x="73050" y="80590"/>
                    <a:pt x="67742" y="68699"/>
                    <a:pt x="74377" y="50203"/>
                  </a:cubicBezTo>
                  <a:cubicBezTo>
                    <a:pt x="81013" y="30386"/>
                    <a:pt x="95610" y="27744"/>
                    <a:pt x="103572" y="27744"/>
                  </a:cubicBezTo>
                  <a:cubicBezTo>
                    <a:pt x="106227" y="22459"/>
                    <a:pt x="111535" y="17175"/>
                    <a:pt x="119497" y="10569"/>
                  </a:cubicBezTo>
                  <a:cubicBezTo>
                    <a:pt x="128786" y="3963"/>
                    <a:pt x="142057" y="0"/>
                    <a:pt x="155328" y="0"/>
                  </a:cubicBezTo>
                  <a:close/>
                </a:path>
              </a:pathLst>
            </a:custGeom>
            <a:solidFill>
              <a:schemeClr val="accent4"/>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bg2">
                    <a:lumMod val="50000"/>
                  </a:schemeClr>
                </a:solidFill>
                <a:latin typeface="Calibri" panose="020F0502020204030204" pitchFamily="34" charset="0"/>
              </a:endParaRPr>
            </a:p>
          </p:txBody>
        </p:sp>
      </p:grpSp>
      <p:sp>
        <p:nvSpPr>
          <p:cNvPr id="28" name="文本框 11">
            <a:extLst>
              <a:ext uri="{FF2B5EF4-FFF2-40B4-BE49-F238E27FC236}">
                <a16:creationId xmlns:a16="http://schemas.microsoft.com/office/drawing/2014/main" id="{C9BD2F7B-3F77-4C00-A03B-0C17F27D1349}"/>
              </a:ext>
            </a:extLst>
          </p:cNvPr>
          <p:cNvSpPr txBox="1"/>
          <p:nvPr/>
        </p:nvSpPr>
        <p:spPr>
          <a:xfrm>
            <a:off x="5045156" y="4091500"/>
            <a:ext cx="3698795" cy="1200329"/>
          </a:xfrm>
          <a:prstGeom prst="rect">
            <a:avLst/>
          </a:prstGeom>
          <a:noFill/>
        </p:spPr>
        <p:txBody>
          <a:bodyPr wrap="square" rtlCol="0">
            <a:spAutoFit/>
            <a:scene3d>
              <a:camera prst="orthographicFront"/>
              <a:lightRig rig="threePt" dir="t"/>
            </a:scene3d>
            <a:sp3d contourW="12700"/>
          </a:bodyPr>
          <a:lstStyle/>
          <a:p>
            <a:r>
              <a:rPr lang="en-US" altLang="zh-CN" b="1" dirty="0" smtClean="0">
                <a:solidFill>
                  <a:schemeClr val="bg2">
                    <a:lumMod val="50000"/>
                  </a:schemeClr>
                </a:solidFill>
                <a:latin typeface="Cambria" panose="02040503050406030204" pitchFamily="18" charset="0"/>
                <a:ea typeface="+mj-ea"/>
              </a:rPr>
              <a:t>GVGD: </a:t>
            </a:r>
          </a:p>
          <a:p>
            <a:pPr marL="342900" indent="-342900">
              <a:buAutoNum type="arabicPeriod"/>
            </a:pPr>
            <a:r>
              <a:rPr lang="en-US" altLang="zh-CN" b="1" dirty="0" smtClean="0">
                <a:solidFill>
                  <a:schemeClr val="bg2">
                    <a:lumMod val="50000"/>
                  </a:schemeClr>
                </a:solidFill>
                <a:latin typeface="Cambria" panose="02040503050406030204" pitchFamily="18" charset="0"/>
                <a:ea typeface="+mj-ea"/>
              </a:rPr>
              <a:t>THS. LÝ THỊ HUYỀN CHÂU</a:t>
            </a:r>
          </a:p>
          <a:p>
            <a:pPr marL="342900" indent="-342900">
              <a:buFontTx/>
              <a:buAutoNum type="arabicPeriod"/>
            </a:pPr>
            <a:r>
              <a:rPr lang="en-US" altLang="zh-CN" b="1" dirty="0" smtClean="0">
                <a:solidFill>
                  <a:schemeClr val="bg2">
                    <a:lumMod val="50000"/>
                  </a:schemeClr>
                </a:solidFill>
                <a:latin typeface="Cambria" panose="02040503050406030204" pitchFamily="18" charset="0"/>
              </a:rPr>
              <a:t>THS. NGÔ QUỐC HUY</a:t>
            </a:r>
          </a:p>
          <a:p>
            <a:pPr marL="342900" indent="-342900">
              <a:buFontTx/>
              <a:buAutoNum type="arabicPeriod"/>
            </a:pPr>
            <a:r>
              <a:rPr lang="en-US" altLang="zh-CN" b="1" dirty="0" smtClean="0">
                <a:solidFill>
                  <a:schemeClr val="bg2">
                    <a:lumMod val="50000"/>
                  </a:schemeClr>
                </a:solidFill>
                <a:latin typeface="Cambria" panose="02040503050406030204" pitchFamily="18" charset="0"/>
              </a:rPr>
              <a:t>THS. NGUYỄN THỊ QUYÊN</a:t>
            </a:r>
            <a:endParaRPr lang="en-US" altLang="zh-CN" b="1" dirty="0">
              <a:solidFill>
                <a:schemeClr val="bg2">
                  <a:lumMod val="50000"/>
                </a:schemeClr>
              </a:solidFill>
              <a:latin typeface="Cambria" panose="02040503050406030204" pitchFamily="18" charset="0"/>
            </a:endParaRPr>
          </a:p>
        </p:txBody>
      </p:sp>
      <p:grpSp>
        <p:nvGrpSpPr>
          <p:cNvPr id="29" name="组合 12">
            <a:extLst>
              <a:ext uri="{FF2B5EF4-FFF2-40B4-BE49-F238E27FC236}">
                <a16:creationId xmlns:a16="http://schemas.microsoft.com/office/drawing/2014/main" id="{A6373AAE-0444-45F1-A55E-2836D8D88CFA}"/>
              </a:ext>
            </a:extLst>
          </p:cNvPr>
          <p:cNvGrpSpPr/>
          <p:nvPr/>
        </p:nvGrpSpPr>
        <p:grpSpPr>
          <a:xfrm>
            <a:off x="4477829" y="5558005"/>
            <a:ext cx="416937" cy="416934"/>
            <a:chOff x="891974" y="4415843"/>
            <a:chExt cx="450443" cy="450443"/>
          </a:xfrm>
        </p:grpSpPr>
        <p:sp>
          <p:nvSpPr>
            <p:cNvPr id="30" name="椭圆 13">
              <a:extLst>
                <a:ext uri="{FF2B5EF4-FFF2-40B4-BE49-F238E27FC236}">
                  <a16:creationId xmlns:a16="http://schemas.microsoft.com/office/drawing/2014/main" id="{CDAA027D-F144-4D14-B4A5-F6916DF57A23}"/>
                </a:ext>
              </a:extLst>
            </p:cNvPr>
            <p:cNvSpPr/>
            <p:nvPr/>
          </p:nvSpPr>
          <p:spPr>
            <a:xfrm>
              <a:off x="891974" y="4415843"/>
              <a:ext cx="450443" cy="450443"/>
            </a:xfrm>
            <a:prstGeom prst="ellipse">
              <a:avLst/>
            </a:prstGeom>
            <a:no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bg2">
                    <a:lumMod val="50000"/>
                  </a:schemeClr>
                </a:solidFill>
                <a:latin typeface="Calibri" panose="020F0502020204030204" pitchFamily="34" charset="0"/>
              </a:endParaRPr>
            </a:p>
          </p:txBody>
        </p:sp>
        <p:sp>
          <p:nvSpPr>
            <p:cNvPr id="31" name="椭圆 44">
              <a:extLst>
                <a:ext uri="{FF2B5EF4-FFF2-40B4-BE49-F238E27FC236}">
                  <a16:creationId xmlns:a16="http://schemas.microsoft.com/office/drawing/2014/main" id="{92A36B17-D0F9-46AC-BA69-068766D94A9C}"/>
                </a:ext>
              </a:extLst>
            </p:cNvPr>
            <p:cNvSpPr/>
            <p:nvPr/>
          </p:nvSpPr>
          <p:spPr>
            <a:xfrm>
              <a:off x="978196" y="4510710"/>
              <a:ext cx="278000" cy="260708"/>
            </a:xfrm>
            <a:custGeom>
              <a:avLst/>
              <a:gdLst>
                <a:gd name="connsiteX0" fmla="*/ 249749 w 331788"/>
                <a:gd name="connsiteY0" fmla="*/ 163513 h 311151"/>
                <a:gd name="connsiteX1" fmla="*/ 243291 w 331788"/>
                <a:gd name="connsiteY1" fmla="*/ 171424 h 311151"/>
                <a:gd name="connsiteX2" fmla="*/ 243291 w 331788"/>
                <a:gd name="connsiteY2" fmla="*/ 218888 h 311151"/>
                <a:gd name="connsiteX3" fmla="*/ 238125 w 331788"/>
                <a:gd name="connsiteY3" fmla="*/ 229435 h 311151"/>
                <a:gd name="connsiteX4" fmla="*/ 249749 w 331788"/>
                <a:gd name="connsiteY4" fmla="*/ 241301 h 311151"/>
                <a:gd name="connsiteX5" fmla="*/ 260081 w 331788"/>
                <a:gd name="connsiteY5" fmla="*/ 236027 h 311151"/>
                <a:gd name="connsiteX6" fmla="*/ 288495 w 331788"/>
                <a:gd name="connsiteY6" fmla="*/ 236027 h 311151"/>
                <a:gd name="connsiteX7" fmla="*/ 307868 w 331788"/>
                <a:gd name="connsiteY7" fmla="*/ 236027 h 311151"/>
                <a:gd name="connsiteX8" fmla="*/ 314325 w 331788"/>
                <a:gd name="connsiteY8" fmla="*/ 229435 h 311151"/>
                <a:gd name="connsiteX9" fmla="*/ 307868 w 331788"/>
                <a:gd name="connsiteY9" fmla="*/ 221525 h 311151"/>
                <a:gd name="connsiteX10" fmla="*/ 260081 w 331788"/>
                <a:gd name="connsiteY10" fmla="*/ 221525 h 311151"/>
                <a:gd name="connsiteX11" fmla="*/ 257498 w 331788"/>
                <a:gd name="connsiteY11" fmla="*/ 218888 h 311151"/>
                <a:gd name="connsiteX12" fmla="*/ 257498 w 331788"/>
                <a:gd name="connsiteY12" fmla="*/ 171424 h 311151"/>
                <a:gd name="connsiteX13" fmla="*/ 249749 w 331788"/>
                <a:gd name="connsiteY13" fmla="*/ 163513 h 311151"/>
                <a:gd name="connsiteX14" fmla="*/ 250178 w 331788"/>
                <a:gd name="connsiteY14" fmla="*/ 147638 h 311151"/>
                <a:gd name="connsiteX15" fmla="*/ 289040 w 331788"/>
                <a:gd name="connsiteY15" fmla="*/ 158020 h 311151"/>
                <a:gd name="connsiteX16" fmla="*/ 331788 w 331788"/>
                <a:gd name="connsiteY16" fmla="*/ 229395 h 311151"/>
                <a:gd name="connsiteX17" fmla="*/ 250178 w 331788"/>
                <a:gd name="connsiteY17" fmla="*/ 311151 h 311151"/>
                <a:gd name="connsiteX18" fmla="*/ 175044 w 331788"/>
                <a:gd name="connsiteY18" fmla="*/ 260540 h 311151"/>
                <a:gd name="connsiteX19" fmla="*/ 169863 w 331788"/>
                <a:gd name="connsiteY19" fmla="*/ 229395 h 311151"/>
                <a:gd name="connsiteX20" fmla="*/ 250178 w 331788"/>
                <a:gd name="connsiteY20" fmla="*/ 147638 h 311151"/>
                <a:gd name="connsiteX21" fmla="*/ 22336 w 331788"/>
                <a:gd name="connsiteY21" fmla="*/ 44450 h 311151"/>
                <a:gd name="connsiteX22" fmla="*/ 15875 w 331788"/>
                <a:gd name="connsiteY22" fmla="*/ 49630 h 311151"/>
                <a:gd name="connsiteX23" fmla="*/ 15875 w 331788"/>
                <a:gd name="connsiteY23" fmla="*/ 93663 h 311151"/>
                <a:gd name="connsiteX24" fmla="*/ 273050 w 331788"/>
                <a:gd name="connsiteY24" fmla="*/ 93663 h 311151"/>
                <a:gd name="connsiteX25" fmla="*/ 273050 w 331788"/>
                <a:gd name="connsiteY25" fmla="*/ 49630 h 311151"/>
                <a:gd name="connsiteX26" fmla="*/ 267881 w 331788"/>
                <a:gd name="connsiteY26" fmla="*/ 44450 h 311151"/>
                <a:gd name="connsiteX27" fmla="*/ 245911 w 331788"/>
                <a:gd name="connsiteY27" fmla="*/ 44450 h 311151"/>
                <a:gd name="connsiteX28" fmla="*/ 245911 w 331788"/>
                <a:gd name="connsiteY28" fmla="*/ 53515 h 311151"/>
                <a:gd name="connsiteX29" fmla="*/ 231695 w 331788"/>
                <a:gd name="connsiteY29" fmla="*/ 67761 h 311151"/>
                <a:gd name="connsiteX30" fmla="*/ 212310 w 331788"/>
                <a:gd name="connsiteY30" fmla="*/ 67761 h 311151"/>
                <a:gd name="connsiteX31" fmla="*/ 198094 w 331788"/>
                <a:gd name="connsiteY31" fmla="*/ 53515 h 311151"/>
                <a:gd name="connsiteX32" fmla="*/ 198094 w 331788"/>
                <a:gd name="connsiteY32" fmla="*/ 44450 h 311151"/>
                <a:gd name="connsiteX33" fmla="*/ 168370 w 331788"/>
                <a:gd name="connsiteY33" fmla="*/ 44450 h 311151"/>
                <a:gd name="connsiteX34" fmla="*/ 168370 w 331788"/>
                <a:gd name="connsiteY34" fmla="*/ 53515 h 311151"/>
                <a:gd name="connsiteX35" fmla="*/ 154155 w 331788"/>
                <a:gd name="connsiteY35" fmla="*/ 67761 h 311151"/>
                <a:gd name="connsiteX36" fmla="*/ 134770 w 331788"/>
                <a:gd name="connsiteY36" fmla="*/ 67761 h 311151"/>
                <a:gd name="connsiteX37" fmla="*/ 120554 w 331788"/>
                <a:gd name="connsiteY37" fmla="*/ 53515 h 311151"/>
                <a:gd name="connsiteX38" fmla="*/ 120554 w 331788"/>
                <a:gd name="connsiteY38" fmla="*/ 44450 h 311151"/>
                <a:gd name="connsiteX39" fmla="*/ 92123 w 331788"/>
                <a:gd name="connsiteY39" fmla="*/ 44450 h 311151"/>
                <a:gd name="connsiteX40" fmla="*/ 92123 w 331788"/>
                <a:gd name="connsiteY40" fmla="*/ 53515 h 311151"/>
                <a:gd name="connsiteX41" fmla="*/ 77907 w 331788"/>
                <a:gd name="connsiteY41" fmla="*/ 67761 h 311151"/>
                <a:gd name="connsiteX42" fmla="*/ 58522 w 331788"/>
                <a:gd name="connsiteY42" fmla="*/ 67761 h 311151"/>
                <a:gd name="connsiteX43" fmla="*/ 44306 w 331788"/>
                <a:gd name="connsiteY43" fmla="*/ 53515 h 311151"/>
                <a:gd name="connsiteX44" fmla="*/ 44306 w 331788"/>
                <a:gd name="connsiteY44" fmla="*/ 44450 h 311151"/>
                <a:gd name="connsiteX45" fmla="*/ 22336 w 331788"/>
                <a:gd name="connsiteY45" fmla="*/ 44450 h 311151"/>
                <a:gd name="connsiteX46" fmla="*/ 58303 w 331788"/>
                <a:gd name="connsiteY46" fmla="*/ 0 h 311151"/>
                <a:gd name="connsiteX47" fmla="*/ 77737 w 331788"/>
                <a:gd name="connsiteY47" fmla="*/ 0 h 311151"/>
                <a:gd name="connsiteX48" fmla="*/ 91989 w 331788"/>
                <a:gd name="connsiteY48" fmla="*/ 14248 h 311151"/>
                <a:gd name="connsiteX49" fmla="*/ 91989 w 331788"/>
                <a:gd name="connsiteY49" fmla="*/ 29791 h 311151"/>
                <a:gd name="connsiteX50" fmla="*/ 120493 w 331788"/>
                <a:gd name="connsiteY50" fmla="*/ 29791 h 311151"/>
                <a:gd name="connsiteX51" fmla="*/ 120493 w 331788"/>
                <a:gd name="connsiteY51" fmla="*/ 14248 h 311151"/>
                <a:gd name="connsiteX52" fmla="*/ 134745 w 331788"/>
                <a:gd name="connsiteY52" fmla="*/ 0 h 311151"/>
                <a:gd name="connsiteX53" fmla="*/ 154179 w 331788"/>
                <a:gd name="connsiteY53" fmla="*/ 0 h 311151"/>
                <a:gd name="connsiteX54" fmla="*/ 168431 w 331788"/>
                <a:gd name="connsiteY54" fmla="*/ 14248 h 311151"/>
                <a:gd name="connsiteX55" fmla="*/ 168431 w 331788"/>
                <a:gd name="connsiteY55" fmla="*/ 29791 h 311151"/>
                <a:gd name="connsiteX56" fmla="*/ 198231 w 331788"/>
                <a:gd name="connsiteY56" fmla="*/ 29791 h 311151"/>
                <a:gd name="connsiteX57" fmla="*/ 198231 w 331788"/>
                <a:gd name="connsiteY57" fmla="*/ 14248 h 311151"/>
                <a:gd name="connsiteX58" fmla="*/ 212483 w 331788"/>
                <a:gd name="connsiteY58" fmla="*/ 0 h 311151"/>
                <a:gd name="connsiteX59" fmla="*/ 231917 w 331788"/>
                <a:gd name="connsiteY59" fmla="*/ 0 h 311151"/>
                <a:gd name="connsiteX60" fmla="*/ 246170 w 331788"/>
                <a:gd name="connsiteY60" fmla="*/ 14248 h 311151"/>
                <a:gd name="connsiteX61" fmla="*/ 246170 w 331788"/>
                <a:gd name="connsiteY61" fmla="*/ 29791 h 311151"/>
                <a:gd name="connsiteX62" fmla="*/ 268195 w 331788"/>
                <a:gd name="connsiteY62" fmla="*/ 29791 h 311151"/>
                <a:gd name="connsiteX63" fmla="*/ 288925 w 331788"/>
                <a:gd name="connsiteY63" fmla="*/ 50516 h 311151"/>
                <a:gd name="connsiteX64" fmla="*/ 288925 w 331788"/>
                <a:gd name="connsiteY64" fmla="*/ 146366 h 311151"/>
                <a:gd name="connsiteX65" fmla="*/ 286334 w 331788"/>
                <a:gd name="connsiteY65" fmla="*/ 143775 h 311151"/>
                <a:gd name="connsiteX66" fmla="*/ 250056 w 331788"/>
                <a:gd name="connsiteY66" fmla="*/ 137299 h 311151"/>
                <a:gd name="connsiteX67" fmla="*/ 215074 w 331788"/>
                <a:gd name="connsiteY67" fmla="*/ 143775 h 311151"/>
                <a:gd name="connsiteX68" fmla="*/ 185275 w 331788"/>
                <a:gd name="connsiteY68" fmla="*/ 164500 h 311151"/>
                <a:gd name="connsiteX69" fmla="*/ 165840 w 331788"/>
                <a:gd name="connsiteY69" fmla="*/ 192996 h 311151"/>
                <a:gd name="connsiteX70" fmla="*/ 158066 w 331788"/>
                <a:gd name="connsiteY70" fmla="*/ 229264 h 311151"/>
                <a:gd name="connsiteX71" fmla="*/ 163249 w 331788"/>
                <a:gd name="connsiteY71" fmla="*/ 260350 h 311151"/>
                <a:gd name="connsiteX72" fmla="*/ 22025 w 331788"/>
                <a:gd name="connsiteY72" fmla="*/ 260350 h 311151"/>
                <a:gd name="connsiteX73" fmla="*/ 0 w 331788"/>
                <a:gd name="connsiteY73" fmla="*/ 238330 h 311151"/>
                <a:gd name="connsiteX74" fmla="*/ 0 w 331788"/>
                <a:gd name="connsiteY74" fmla="*/ 50516 h 311151"/>
                <a:gd name="connsiteX75" fmla="*/ 22025 w 331788"/>
                <a:gd name="connsiteY75" fmla="*/ 29791 h 311151"/>
                <a:gd name="connsiteX76" fmla="*/ 44051 w 331788"/>
                <a:gd name="connsiteY76" fmla="*/ 29791 h 311151"/>
                <a:gd name="connsiteX77" fmla="*/ 44051 w 331788"/>
                <a:gd name="connsiteY77" fmla="*/ 14248 h 311151"/>
                <a:gd name="connsiteX78" fmla="*/ 58303 w 331788"/>
                <a:gd name="connsiteY78" fmla="*/ 0 h 311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331788" h="311151">
                  <a:moveTo>
                    <a:pt x="249749" y="163513"/>
                  </a:moveTo>
                  <a:cubicBezTo>
                    <a:pt x="245874" y="163513"/>
                    <a:pt x="243291" y="167468"/>
                    <a:pt x="243291" y="171424"/>
                  </a:cubicBezTo>
                  <a:cubicBezTo>
                    <a:pt x="243291" y="171424"/>
                    <a:pt x="243291" y="171424"/>
                    <a:pt x="243291" y="218888"/>
                  </a:cubicBezTo>
                  <a:cubicBezTo>
                    <a:pt x="239417" y="221525"/>
                    <a:pt x="238125" y="225480"/>
                    <a:pt x="238125" y="229435"/>
                  </a:cubicBezTo>
                  <a:cubicBezTo>
                    <a:pt x="238125" y="236027"/>
                    <a:pt x="243291" y="241301"/>
                    <a:pt x="249749" y="241301"/>
                  </a:cubicBezTo>
                  <a:cubicBezTo>
                    <a:pt x="253624" y="241301"/>
                    <a:pt x="257498" y="239983"/>
                    <a:pt x="260081" y="236027"/>
                  </a:cubicBezTo>
                  <a:cubicBezTo>
                    <a:pt x="260081" y="236027"/>
                    <a:pt x="260081" y="236027"/>
                    <a:pt x="288495" y="236027"/>
                  </a:cubicBezTo>
                  <a:lnTo>
                    <a:pt x="307868" y="236027"/>
                  </a:lnTo>
                  <a:cubicBezTo>
                    <a:pt x="311742" y="236027"/>
                    <a:pt x="314325" y="233390"/>
                    <a:pt x="314325" y="229435"/>
                  </a:cubicBezTo>
                  <a:cubicBezTo>
                    <a:pt x="314325" y="225480"/>
                    <a:pt x="311742" y="221525"/>
                    <a:pt x="307868" y="221525"/>
                  </a:cubicBezTo>
                  <a:cubicBezTo>
                    <a:pt x="307868" y="221525"/>
                    <a:pt x="307868" y="221525"/>
                    <a:pt x="260081" y="221525"/>
                  </a:cubicBezTo>
                  <a:cubicBezTo>
                    <a:pt x="258790" y="221525"/>
                    <a:pt x="257498" y="220206"/>
                    <a:pt x="257498" y="218888"/>
                  </a:cubicBezTo>
                  <a:cubicBezTo>
                    <a:pt x="257498" y="218888"/>
                    <a:pt x="257498" y="218888"/>
                    <a:pt x="257498" y="171424"/>
                  </a:cubicBezTo>
                  <a:cubicBezTo>
                    <a:pt x="257498" y="167468"/>
                    <a:pt x="253624" y="163513"/>
                    <a:pt x="249749" y="163513"/>
                  </a:cubicBezTo>
                  <a:close/>
                  <a:moveTo>
                    <a:pt x="250178" y="147638"/>
                  </a:moveTo>
                  <a:cubicBezTo>
                    <a:pt x="264427" y="147638"/>
                    <a:pt x="277381" y="151531"/>
                    <a:pt x="289040" y="158020"/>
                  </a:cubicBezTo>
                  <a:cubicBezTo>
                    <a:pt x="314948" y="172295"/>
                    <a:pt x="331788" y="198249"/>
                    <a:pt x="331788" y="229395"/>
                  </a:cubicBezTo>
                  <a:cubicBezTo>
                    <a:pt x="331788" y="274815"/>
                    <a:pt x="295517" y="311151"/>
                    <a:pt x="250178" y="311151"/>
                  </a:cubicBezTo>
                  <a:cubicBezTo>
                    <a:pt x="216497" y="311151"/>
                    <a:pt x="186703" y="289090"/>
                    <a:pt x="175044" y="260540"/>
                  </a:cubicBezTo>
                  <a:cubicBezTo>
                    <a:pt x="171158" y="250158"/>
                    <a:pt x="169863" y="239776"/>
                    <a:pt x="169863" y="229395"/>
                  </a:cubicBezTo>
                  <a:cubicBezTo>
                    <a:pt x="169863" y="183974"/>
                    <a:pt x="206134" y="147638"/>
                    <a:pt x="250178" y="147638"/>
                  </a:cubicBezTo>
                  <a:close/>
                  <a:moveTo>
                    <a:pt x="22336" y="44450"/>
                  </a:moveTo>
                  <a:cubicBezTo>
                    <a:pt x="18459" y="44450"/>
                    <a:pt x="15875" y="47040"/>
                    <a:pt x="15875" y="49630"/>
                  </a:cubicBezTo>
                  <a:lnTo>
                    <a:pt x="15875" y="93663"/>
                  </a:lnTo>
                  <a:cubicBezTo>
                    <a:pt x="15875" y="93663"/>
                    <a:pt x="15875" y="93663"/>
                    <a:pt x="273050" y="93663"/>
                  </a:cubicBezTo>
                  <a:cubicBezTo>
                    <a:pt x="273050" y="93663"/>
                    <a:pt x="273050" y="93663"/>
                    <a:pt x="273050" y="49630"/>
                  </a:cubicBezTo>
                  <a:cubicBezTo>
                    <a:pt x="273050" y="47040"/>
                    <a:pt x="270466" y="44450"/>
                    <a:pt x="267881" y="44450"/>
                  </a:cubicBezTo>
                  <a:cubicBezTo>
                    <a:pt x="267881" y="44450"/>
                    <a:pt x="267881" y="44450"/>
                    <a:pt x="245911" y="44450"/>
                  </a:cubicBezTo>
                  <a:cubicBezTo>
                    <a:pt x="245911" y="44450"/>
                    <a:pt x="245911" y="44450"/>
                    <a:pt x="245911" y="53515"/>
                  </a:cubicBezTo>
                  <a:cubicBezTo>
                    <a:pt x="245911" y="61286"/>
                    <a:pt x="239449" y="67761"/>
                    <a:pt x="231695" y="67761"/>
                  </a:cubicBezTo>
                  <a:cubicBezTo>
                    <a:pt x="231695" y="67761"/>
                    <a:pt x="231695" y="67761"/>
                    <a:pt x="212310" y="67761"/>
                  </a:cubicBezTo>
                  <a:cubicBezTo>
                    <a:pt x="204556" y="67761"/>
                    <a:pt x="198094" y="61286"/>
                    <a:pt x="198094" y="53515"/>
                  </a:cubicBezTo>
                  <a:cubicBezTo>
                    <a:pt x="198094" y="53515"/>
                    <a:pt x="198094" y="53515"/>
                    <a:pt x="198094" y="44450"/>
                  </a:cubicBezTo>
                  <a:cubicBezTo>
                    <a:pt x="198094" y="44450"/>
                    <a:pt x="198094" y="44450"/>
                    <a:pt x="168370" y="44450"/>
                  </a:cubicBezTo>
                  <a:cubicBezTo>
                    <a:pt x="168370" y="44450"/>
                    <a:pt x="168370" y="44450"/>
                    <a:pt x="168370" y="53515"/>
                  </a:cubicBezTo>
                  <a:cubicBezTo>
                    <a:pt x="168370" y="61286"/>
                    <a:pt x="161909" y="67761"/>
                    <a:pt x="154155" y="67761"/>
                  </a:cubicBezTo>
                  <a:cubicBezTo>
                    <a:pt x="154155" y="67761"/>
                    <a:pt x="154155" y="67761"/>
                    <a:pt x="134770" y="67761"/>
                  </a:cubicBezTo>
                  <a:cubicBezTo>
                    <a:pt x="127016" y="67761"/>
                    <a:pt x="120554" y="61286"/>
                    <a:pt x="120554" y="53515"/>
                  </a:cubicBezTo>
                  <a:cubicBezTo>
                    <a:pt x="120554" y="53515"/>
                    <a:pt x="120554" y="53515"/>
                    <a:pt x="120554" y="44450"/>
                  </a:cubicBezTo>
                  <a:cubicBezTo>
                    <a:pt x="120554" y="44450"/>
                    <a:pt x="120554" y="44450"/>
                    <a:pt x="92123" y="44450"/>
                  </a:cubicBezTo>
                  <a:cubicBezTo>
                    <a:pt x="92123" y="44450"/>
                    <a:pt x="92123" y="44450"/>
                    <a:pt x="92123" y="53515"/>
                  </a:cubicBezTo>
                  <a:cubicBezTo>
                    <a:pt x="92123" y="61286"/>
                    <a:pt x="85661" y="67761"/>
                    <a:pt x="77907" y="67761"/>
                  </a:cubicBezTo>
                  <a:cubicBezTo>
                    <a:pt x="77907" y="67761"/>
                    <a:pt x="77907" y="67761"/>
                    <a:pt x="58522" y="67761"/>
                  </a:cubicBezTo>
                  <a:cubicBezTo>
                    <a:pt x="50768" y="67761"/>
                    <a:pt x="44306" y="61286"/>
                    <a:pt x="44306" y="53515"/>
                  </a:cubicBezTo>
                  <a:cubicBezTo>
                    <a:pt x="44306" y="53515"/>
                    <a:pt x="44306" y="53515"/>
                    <a:pt x="44306" y="44450"/>
                  </a:cubicBezTo>
                  <a:cubicBezTo>
                    <a:pt x="44306" y="44450"/>
                    <a:pt x="44306" y="44450"/>
                    <a:pt x="22336" y="44450"/>
                  </a:cubicBezTo>
                  <a:close/>
                  <a:moveTo>
                    <a:pt x="58303" y="0"/>
                  </a:moveTo>
                  <a:cubicBezTo>
                    <a:pt x="58303" y="0"/>
                    <a:pt x="58303" y="0"/>
                    <a:pt x="77737" y="0"/>
                  </a:cubicBezTo>
                  <a:cubicBezTo>
                    <a:pt x="85511" y="0"/>
                    <a:pt x="91989" y="6476"/>
                    <a:pt x="91989" y="14248"/>
                  </a:cubicBezTo>
                  <a:cubicBezTo>
                    <a:pt x="91989" y="14248"/>
                    <a:pt x="91989" y="14248"/>
                    <a:pt x="91989" y="29791"/>
                  </a:cubicBezTo>
                  <a:cubicBezTo>
                    <a:pt x="91989" y="29791"/>
                    <a:pt x="91989" y="29791"/>
                    <a:pt x="120493" y="29791"/>
                  </a:cubicBezTo>
                  <a:cubicBezTo>
                    <a:pt x="120493" y="29791"/>
                    <a:pt x="120493" y="29791"/>
                    <a:pt x="120493" y="14248"/>
                  </a:cubicBezTo>
                  <a:cubicBezTo>
                    <a:pt x="120493" y="6476"/>
                    <a:pt x="126971" y="0"/>
                    <a:pt x="134745" y="0"/>
                  </a:cubicBezTo>
                  <a:cubicBezTo>
                    <a:pt x="134745" y="0"/>
                    <a:pt x="134745" y="0"/>
                    <a:pt x="154179" y="0"/>
                  </a:cubicBezTo>
                  <a:cubicBezTo>
                    <a:pt x="161953" y="0"/>
                    <a:pt x="168431" y="6476"/>
                    <a:pt x="168431" y="14248"/>
                  </a:cubicBezTo>
                  <a:cubicBezTo>
                    <a:pt x="168431" y="14248"/>
                    <a:pt x="168431" y="14248"/>
                    <a:pt x="168431" y="29791"/>
                  </a:cubicBezTo>
                  <a:cubicBezTo>
                    <a:pt x="168431" y="29791"/>
                    <a:pt x="168431" y="29791"/>
                    <a:pt x="198231" y="29791"/>
                  </a:cubicBezTo>
                  <a:cubicBezTo>
                    <a:pt x="198231" y="29791"/>
                    <a:pt x="198231" y="29791"/>
                    <a:pt x="198231" y="14248"/>
                  </a:cubicBezTo>
                  <a:cubicBezTo>
                    <a:pt x="198231" y="6476"/>
                    <a:pt x="204709" y="0"/>
                    <a:pt x="212483" y="0"/>
                  </a:cubicBezTo>
                  <a:cubicBezTo>
                    <a:pt x="212483" y="0"/>
                    <a:pt x="212483" y="0"/>
                    <a:pt x="231917" y="0"/>
                  </a:cubicBezTo>
                  <a:cubicBezTo>
                    <a:pt x="239691" y="0"/>
                    <a:pt x="246170" y="6476"/>
                    <a:pt x="246170" y="14248"/>
                  </a:cubicBezTo>
                  <a:cubicBezTo>
                    <a:pt x="246170" y="14248"/>
                    <a:pt x="246170" y="14248"/>
                    <a:pt x="246170" y="29791"/>
                  </a:cubicBezTo>
                  <a:cubicBezTo>
                    <a:pt x="246170" y="29791"/>
                    <a:pt x="246170" y="29791"/>
                    <a:pt x="268195" y="29791"/>
                  </a:cubicBezTo>
                  <a:cubicBezTo>
                    <a:pt x="279856" y="29791"/>
                    <a:pt x="288925" y="38858"/>
                    <a:pt x="288925" y="50516"/>
                  </a:cubicBezTo>
                  <a:cubicBezTo>
                    <a:pt x="288925" y="50516"/>
                    <a:pt x="288925" y="50516"/>
                    <a:pt x="288925" y="146366"/>
                  </a:cubicBezTo>
                  <a:cubicBezTo>
                    <a:pt x="288925" y="145071"/>
                    <a:pt x="287630" y="145071"/>
                    <a:pt x="286334" y="143775"/>
                  </a:cubicBezTo>
                  <a:cubicBezTo>
                    <a:pt x="274673" y="139889"/>
                    <a:pt x="263013" y="137299"/>
                    <a:pt x="250056" y="137299"/>
                  </a:cubicBezTo>
                  <a:cubicBezTo>
                    <a:pt x="238396" y="137299"/>
                    <a:pt x="225439" y="139889"/>
                    <a:pt x="215074" y="143775"/>
                  </a:cubicBezTo>
                  <a:cubicBezTo>
                    <a:pt x="203413" y="148956"/>
                    <a:pt x="194344" y="155433"/>
                    <a:pt x="185275" y="164500"/>
                  </a:cubicBezTo>
                  <a:cubicBezTo>
                    <a:pt x="177501" y="172272"/>
                    <a:pt x="169727" y="182634"/>
                    <a:pt x="165840" y="192996"/>
                  </a:cubicBezTo>
                  <a:cubicBezTo>
                    <a:pt x="160658" y="204653"/>
                    <a:pt x="158066" y="216311"/>
                    <a:pt x="158066" y="229264"/>
                  </a:cubicBezTo>
                  <a:cubicBezTo>
                    <a:pt x="158066" y="239626"/>
                    <a:pt x="160658" y="249988"/>
                    <a:pt x="163249" y="260350"/>
                  </a:cubicBezTo>
                  <a:cubicBezTo>
                    <a:pt x="163249" y="260350"/>
                    <a:pt x="163249" y="260350"/>
                    <a:pt x="22025" y="260350"/>
                  </a:cubicBezTo>
                  <a:cubicBezTo>
                    <a:pt x="9069" y="260350"/>
                    <a:pt x="0" y="249988"/>
                    <a:pt x="0" y="238330"/>
                  </a:cubicBezTo>
                  <a:cubicBezTo>
                    <a:pt x="0" y="238330"/>
                    <a:pt x="0" y="238330"/>
                    <a:pt x="0" y="50516"/>
                  </a:cubicBezTo>
                  <a:cubicBezTo>
                    <a:pt x="0" y="38858"/>
                    <a:pt x="9069" y="29791"/>
                    <a:pt x="22025" y="29791"/>
                  </a:cubicBezTo>
                  <a:cubicBezTo>
                    <a:pt x="22025" y="29791"/>
                    <a:pt x="22025" y="29791"/>
                    <a:pt x="44051" y="29791"/>
                  </a:cubicBezTo>
                  <a:cubicBezTo>
                    <a:pt x="44051" y="29791"/>
                    <a:pt x="44051" y="29791"/>
                    <a:pt x="44051" y="14248"/>
                  </a:cubicBezTo>
                  <a:cubicBezTo>
                    <a:pt x="44051" y="6476"/>
                    <a:pt x="50529" y="0"/>
                    <a:pt x="58303" y="0"/>
                  </a:cubicBezTo>
                  <a:close/>
                </a:path>
              </a:pathLst>
            </a:custGeom>
            <a:solidFill>
              <a:schemeClr val="accent4"/>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bg2">
                    <a:lumMod val="50000"/>
                  </a:schemeClr>
                </a:solidFill>
                <a:latin typeface="Calibri" panose="020F0502020204030204" pitchFamily="34" charset="0"/>
              </a:endParaRPr>
            </a:p>
          </p:txBody>
        </p:sp>
      </p:grpSp>
      <p:sp>
        <p:nvSpPr>
          <p:cNvPr id="32" name="文本框 11">
            <a:extLst>
              <a:ext uri="{FF2B5EF4-FFF2-40B4-BE49-F238E27FC236}">
                <a16:creationId xmlns:a16="http://schemas.microsoft.com/office/drawing/2014/main" id="{C9BD2F7B-3F77-4C00-A03B-0C17F27D1349}"/>
              </a:ext>
            </a:extLst>
          </p:cNvPr>
          <p:cNvSpPr txBox="1"/>
          <p:nvPr/>
        </p:nvSpPr>
        <p:spPr>
          <a:xfrm>
            <a:off x="5045156" y="5582630"/>
            <a:ext cx="3698795" cy="369332"/>
          </a:xfrm>
          <a:prstGeom prst="rect">
            <a:avLst/>
          </a:prstGeom>
          <a:noFill/>
        </p:spPr>
        <p:txBody>
          <a:bodyPr wrap="square" rtlCol="0">
            <a:spAutoFit/>
            <a:scene3d>
              <a:camera prst="orthographicFront"/>
              <a:lightRig rig="threePt" dir="t"/>
            </a:scene3d>
            <a:sp3d contourW="12700"/>
          </a:bodyPr>
          <a:lstStyle/>
          <a:p>
            <a:r>
              <a:rPr lang="en-US" altLang="zh-CN" b="1" dirty="0" smtClean="0">
                <a:solidFill>
                  <a:schemeClr val="bg2">
                    <a:lumMod val="50000"/>
                  </a:schemeClr>
                </a:solidFill>
                <a:latin typeface="Cambria" panose="02040503050406030204" pitchFamily="18" charset="0"/>
              </a:rPr>
              <a:t>HỌC KỲ </a:t>
            </a:r>
            <a:r>
              <a:rPr lang="en-US" altLang="zh-CN" b="1" dirty="0" smtClean="0">
                <a:solidFill>
                  <a:schemeClr val="bg2">
                    <a:lumMod val="50000"/>
                  </a:schemeClr>
                </a:solidFill>
                <a:latin typeface="Cambria" panose="02040503050406030204" pitchFamily="18" charset="0"/>
              </a:rPr>
              <a:t>I </a:t>
            </a:r>
            <a:r>
              <a:rPr lang="en-US" altLang="zh-CN" b="1" dirty="0" smtClean="0">
                <a:solidFill>
                  <a:schemeClr val="bg2">
                    <a:lumMod val="50000"/>
                  </a:schemeClr>
                </a:solidFill>
                <a:latin typeface="Cambria" panose="02040503050406030204" pitchFamily="18" charset="0"/>
              </a:rPr>
              <a:t>– NĂM HỌC </a:t>
            </a:r>
            <a:r>
              <a:rPr lang="en-US" altLang="zh-CN" b="1" dirty="0" smtClean="0">
                <a:solidFill>
                  <a:schemeClr val="bg2">
                    <a:lumMod val="50000"/>
                  </a:schemeClr>
                </a:solidFill>
                <a:latin typeface="Cambria" panose="02040503050406030204" pitchFamily="18" charset="0"/>
              </a:rPr>
              <a:t>2022-2023</a:t>
            </a:r>
            <a:endParaRPr lang="en-US" altLang="zh-CN" b="1" dirty="0">
              <a:solidFill>
                <a:schemeClr val="bg2">
                  <a:lumMod val="50000"/>
                </a:schemeClr>
              </a:solidFill>
              <a:latin typeface="Cambria" panose="02040503050406030204" pitchFamily="18" charset="0"/>
            </a:endParaRPr>
          </a:p>
        </p:txBody>
      </p:sp>
      <p:sp>
        <p:nvSpPr>
          <p:cNvPr id="33" name="椭圆 13">
            <a:extLst>
              <a:ext uri="{FF2B5EF4-FFF2-40B4-BE49-F238E27FC236}">
                <a16:creationId xmlns:a16="http://schemas.microsoft.com/office/drawing/2014/main" id="{CDAA027D-F144-4D14-B4A5-F6916DF57A23}"/>
              </a:ext>
            </a:extLst>
          </p:cNvPr>
          <p:cNvSpPr/>
          <p:nvPr/>
        </p:nvSpPr>
        <p:spPr>
          <a:xfrm>
            <a:off x="4477829" y="6170135"/>
            <a:ext cx="416937" cy="416934"/>
          </a:xfrm>
          <a:prstGeom prst="ellipse">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bg2">
                  <a:lumMod val="50000"/>
                </a:schemeClr>
              </a:solidFill>
              <a:latin typeface="Calibri" panose="020F0502020204030204" pitchFamily="34" charset="0"/>
            </a:endParaRPr>
          </a:p>
        </p:txBody>
      </p:sp>
      <p:sp>
        <p:nvSpPr>
          <p:cNvPr id="34" name="椭圆 11"/>
          <p:cNvSpPr/>
          <p:nvPr/>
        </p:nvSpPr>
        <p:spPr>
          <a:xfrm>
            <a:off x="4571391" y="6259843"/>
            <a:ext cx="229812" cy="237518"/>
          </a:xfrm>
          <a:custGeom>
            <a:avLst/>
            <a:gdLst>
              <a:gd name="connsiteX0" fmla="*/ 145025 w 331788"/>
              <a:gd name="connsiteY0" fmla="*/ 104594 h 331536"/>
              <a:gd name="connsiteX1" fmla="*/ 198438 w 331788"/>
              <a:gd name="connsiteY1" fmla="*/ 123670 h 331536"/>
              <a:gd name="connsiteX2" fmla="*/ 198438 w 331788"/>
              <a:gd name="connsiteY2" fmla="*/ 152614 h 331536"/>
              <a:gd name="connsiteX3" fmla="*/ 169334 w 331788"/>
              <a:gd name="connsiteY3" fmla="*/ 152614 h 331536"/>
              <a:gd name="connsiteX4" fmla="*/ 113771 w 331788"/>
              <a:gd name="connsiteY4" fmla="*/ 167085 h 331536"/>
              <a:gd name="connsiteX5" fmla="*/ 51594 w 331788"/>
              <a:gd name="connsiteY5" fmla="*/ 227603 h 331536"/>
              <a:gd name="connsiteX6" fmla="*/ 41010 w 331788"/>
              <a:gd name="connsiteY6" fmla="*/ 253915 h 331536"/>
              <a:gd name="connsiteX7" fmla="*/ 51594 w 331788"/>
              <a:gd name="connsiteY7" fmla="*/ 280228 h 331536"/>
              <a:gd name="connsiteX8" fmla="*/ 105833 w 331788"/>
              <a:gd name="connsiteY8" fmla="*/ 280228 h 331536"/>
              <a:gd name="connsiteX9" fmla="*/ 121708 w 331788"/>
              <a:gd name="connsiteY9" fmla="*/ 263125 h 331536"/>
              <a:gd name="connsiteX10" fmla="*/ 150813 w 331788"/>
              <a:gd name="connsiteY10" fmla="*/ 263125 h 331536"/>
              <a:gd name="connsiteX11" fmla="*/ 150813 w 331788"/>
              <a:gd name="connsiteY11" fmla="*/ 292068 h 331536"/>
              <a:gd name="connsiteX12" fmla="*/ 134938 w 331788"/>
              <a:gd name="connsiteY12" fmla="*/ 309171 h 331536"/>
              <a:gd name="connsiteX13" fmla="*/ 78052 w 331788"/>
              <a:gd name="connsiteY13" fmla="*/ 331536 h 331536"/>
              <a:gd name="connsiteX14" fmla="*/ 22489 w 331788"/>
              <a:gd name="connsiteY14" fmla="*/ 309171 h 331536"/>
              <a:gd name="connsiteX15" fmla="*/ 0 w 331788"/>
              <a:gd name="connsiteY15" fmla="*/ 253915 h 331536"/>
              <a:gd name="connsiteX16" fmla="*/ 22489 w 331788"/>
              <a:gd name="connsiteY16" fmla="*/ 198660 h 331536"/>
              <a:gd name="connsiteX17" fmla="*/ 84666 w 331788"/>
              <a:gd name="connsiteY17" fmla="*/ 136826 h 331536"/>
              <a:gd name="connsiteX18" fmla="*/ 145025 w 331788"/>
              <a:gd name="connsiteY18" fmla="*/ 104594 h 331536"/>
              <a:gd name="connsiteX19" fmla="*/ 254829 w 331788"/>
              <a:gd name="connsiteY19" fmla="*/ 43 h 331536"/>
              <a:gd name="connsiteX20" fmla="*/ 309472 w 331788"/>
              <a:gd name="connsiteY20" fmla="*/ 24739 h 331536"/>
              <a:gd name="connsiteX21" fmla="*/ 331788 w 331788"/>
              <a:gd name="connsiteY21" fmla="*/ 80057 h 331536"/>
              <a:gd name="connsiteX22" fmla="*/ 309472 w 331788"/>
              <a:gd name="connsiteY22" fmla="*/ 135376 h 331536"/>
              <a:gd name="connsiteX23" fmla="*/ 242522 w 331788"/>
              <a:gd name="connsiteY23" fmla="*/ 199914 h 331536"/>
              <a:gd name="connsiteX24" fmla="*/ 180823 w 331788"/>
              <a:gd name="connsiteY24" fmla="*/ 231524 h 331536"/>
              <a:gd name="connsiteX25" fmla="*/ 134877 w 331788"/>
              <a:gd name="connsiteY25" fmla="*/ 210451 h 331536"/>
              <a:gd name="connsiteX26" fmla="*/ 134877 w 331788"/>
              <a:gd name="connsiteY26" fmla="*/ 181474 h 331536"/>
              <a:gd name="connsiteX27" fmla="*/ 163757 w 331788"/>
              <a:gd name="connsiteY27" fmla="*/ 181474 h 331536"/>
              <a:gd name="connsiteX28" fmla="*/ 213641 w 331788"/>
              <a:gd name="connsiteY28" fmla="*/ 170937 h 331536"/>
              <a:gd name="connsiteX29" fmla="*/ 280591 w 331788"/>
              <a:gd name="connsiteY29" fmla="*/ 106399 h 331536"/>
              <a:gd name="connsiteX30" fmla="*/ 291093 w 331788"/>
              <a:gd name="connsiteY30" fmla="*/ 80057 h 331536"/>
              <a:gd name="connsiteX31" fmla="*/ 280591 w 331788"/>
              <a:gd name="connsiteY31" fmla="*/ 53715 h 331536"/>
              <a:gd name="connsiteX32" fmla="*/ 232020 w 331788"/>
              <a:gd name="connsiteY32" fmla="*/ 49764 h 331536"/>
              <a:gd name="connsiteX33" fmla="*/ 211016 w 331788"/>
              <a:gd name="connsiteY33" fmla="*/ 70838 h 331536"/>
              <a:gd name="connsiteX34" fmla="*/ 182135 w 331788"/>
              <a:gd name="connsiteY34" fmla="*/ 70838 h 331536"/>
              <a:gd name="connsiteX35" fmla="*/ 182135 w 331788"/>
              <a:gd name="connsiteY35" fmla="*/ 41861 h 331536"/>
              <a:gd name="connsiteX36" fmla="*/ 203139 w 331788"/>
              <a:gd name="connsiteY36" fmla="*/ 20788 h 331536"/>
              <a:gd name="connsiteX37" fmla="*/ 254829 w 331788"/>
              <a:gd name="connsiteY37" fmla="*/ 43 h 33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31788" h="331536">
                <a:moveTo>
                  <a:pt x="145025" y="104594"/>
                </a:moveTo>
                <a:cubicBezTo>
                  <a:pt x="164703" y="102292"/>
                  <a:pt x="183224" y="108541"/>
                  <a:pt x="198438" y="123670"/>
                </a:cubicBezTo>
                <a:cubicBezTo>
                  <a:pt x="206375" y="131564"/>
                  <a:pt x="206375" y="144720"/>
                  <a:pt x="198438" y="152614"/>
                </a:cubicBezTo>
                <a:cubicBezTo>
                  <a:pt x="190500" y="160507"/>
                  <a:pt x="177271" y="160507"/>
                  <a:pt x="169334" y="152614"/>
                </a:cubicBezTo>
                <a:cubicBezTo>
                  <a:pt x="150813" y="135511"/>
                  <a:pt x="127000" y="153929"/>
                  <a:pt x="113771" y="167085"/>
                </a:cubicBezTo>
                <a:cubicBezTo>
                  <a:pt x="113771" y="167085"/>
                  <a:pt x="113771" y="167085"/>
                  <a:pt x="51594" y="227603"/>
                </a:cubicBezTo>
                <a:cubicBezTo>
                  <a:pt x="44979" y="234181"/>
                  <a:pt x="41010" y="243391"/>
                  <a:pt x="41010" y="253915"/>
                </a:cubicBezTo>
                <a:cubicBezTo>
                  <a:pt x="41010" y="263125"/>
                  <a:pt x="44979" y="272334"/>
                  <a:pt x="51594" y="280228"/>
                </a:cubicBezTo>
                <a:cubicBezTo>
                  <a:pt x="66146" y="294699"/>
                  <a:pt x="89958" y="294699"/>
                  <a:pt x="105833" y="280228"/>
                </a:cubicBezTo>
                <a:cubicBezTo>
                  <a:pt x="105833" y="280228"/>
                  <a:pt x="105833" y="280228"/>
                  <a:pt x="121708" y="263125"/>
                </a:cubicBezTo>
                <a:cubicBezTo>
                  <a:pt x="129646" y="255231"/>
                  <a:pt x="142875" y="255231"/>
                  <a:pt x="150813" y="263125"/>
                </a:cubicBezTo>
                <a:cubicBezTo>
                  <a:pt x="158750" y="271018"/>
                  <a:pt x="158750" y="284174"/>
                  <a:pt x="150813" y="292068"/>
                </a:cubicBezTo>
                <a:cubicBezTo>
                  <a:pt x="150813" y="292068"/>
                  <a:pt x="150813" y="292068"/>
                  <a:pt x="134938" y="309171"/>
                </a:cubicBezTo>
                <a:cubicBezTo>
                  <a:pt x="119062" y="323643"/>
                  <a:pt x="99219" y="331536"/>
                  <a:pt x="78052" y="331536"/>
                </a:cubicBezTo>
                <a:cubicBezTo>
                  <a:pt x="58208" y="331536"/>
                  <a:pt x="38364" y="323643"/>
                  <a:pt x="22489" y="309171"/>
                </a:cubicBezTo>
                <a:cubicBezTo>
                  <a:pt x="7937" y="294699"/>
                  <a:pt x="0" y="274965"/>
                  <a:pt x="0" y="253915"/>
                </a:cubicBezTo>
                <a:cubicBezTo>
                  <a:pt x="0" y="232866"/>
                  <a:pt x="7937" y="213132"/>
                  <a:pt x="22489" y="198660"/>
                </a:cubicBezTo>
                <a:cubicBezTo>
                  <a:pt x="22489" y="198660"/>
                  <a:pt x="22489" y="198660"/>
                  <a:pt x="84666" y="136826"/>
                </a:cubicBezTo>
                <a:cubicBezTo>
                  <a:pt x="104510" y="117750"/>
                  <a:pt x="125346" y="106896"/>
                  <a:pt x="145025" y="104594"/>
                </a:cubicBezTo>
                <a:close/>
                <a:moveTo>
                  <a:pt x="254829" y="43"/>
                </a:moveTo>
                <a:cubicBezTo>
                  <a:pt x="273700" y="702"/>
                  <a:pt x="293063" y="8934"/>
                  <a:pt x="309472" y="24739"/>
                </a:cubicBezTo>
                <a:cubicBezTo>
                  <a:pt x="323912" y="39227"/>
                  <a:pt x="331788" y="58984"/>
                  <a:pt x="331788" y="80057"/>
                </a:cubicBezTo>
                <a:cubicBezTo>
                  <a:pt x="331788" y="101131"/>
                  <a:pt x="323912" y="120887"/>
                  <a:pt x="309472" y="135376"/>
                </a:cubicBezTo>
                <a:cubicBezTo>
                  <a:pt x="309472" y="135376"/>
                  <a:pt x="309472" y="135376"/>
                  <a:pt x="242522" y="199914"/>
                </a:cubicBezTo>
                <a:cubicBezTo>
                  <a:pt x="222831" y="220987"/>
                  <a:pt x="201827" y="231524"/>
                  <a:pt x="180823" y="231524"/>
                </a:cubicBezTo>
                <a:cubicBezTo>
                  <a:pt x="165070" y="231524"/>
                  <a:pt x="149317" y="223622"/>
                  <a:pt x="134877" y="210451"/>
                </a:cubicBezTo>
                <a:cubicBezTo>
                  <a:pt x="127000" y="202548"/>
                  <a:pt x="127000" y="189377"/>
                  <a:pt x="134877" y="181474"/>
                </a:cubicBezTo>
                <a:cubicBezTo>
                  <a:pt x="142753" y="173572"/>
                  <a:pt x="155881" y="173572"/>
                  <a:pt x="163757" y="181474"/>
                </a:cubicBezTo>
                <a:cubicBezTo>
                  <a:pt x="170321" y="186743"/>
                  <a:pt x="184761" y="201231"/>
                  <a:pt x="213641" y="170937"/>
                </a:cubicBezTo>
                <a:cubicBezTo>
                  <a:pt x="213641" y="170937"/>
                  <a:pt x="213641" y="170937"/>
                  <a:pt x="280591" y="106399"/>
                </a:cubicBezTo>
                <a:cubicBezTo>
                  <a:pt x="287155" y="98497"/>
                  <a:pt x="291093" y="89277"/>
                  <a:pt x="291093" y="80057"/>
                </a:cubicBezTo>
                <a:cubicBezTo>
                  <a:pt x="291093" y="69520"/>
                  <a:pt x="287155" y="60301"/>
                  <a:pt x="280591" y="53715"/>
                </a:cubicBezTo>
                <a:cubicBezTo>
                  <a:pt x="267464" y="40544"/>
                  <a:pt x="246460" y="33959"/>
                  <a:pt x="232020" y="49764"/>
                </a:cubicBezTo>
                <a:cubicBezTo>
                  <a:pt x="232020" y="49764"/>
                  <a:pt x="232020" y="49764"/>
                  <a:pt x="211016" y="70838"/>
                </a:cubicBezTo>
                <a:cubicBezTo>
                  <a:pt x="203139" y="78740"/>
                  <a:pt x="190012" y="78740"/>
                  <a:pt x="182135" y="70838"/>
                </a:cubicBezTo>
                <a:cubicBezTo>
                  <a:pt x="174259" y="62935"/>
                  <a:pt x="174259" y="49764"/>
                  <a:pt x="182135" y="41861"/>
                </a:cubicBezTo>
                <a:cubicBezTo>
                  <a:pt x="182135" y="41861"/>
                  <a:pt x="182135" y="41861"/>
                  <a:pt x="203139" y="20788"/>
                </a:cubicBezTo>
                <a:cubicBezTo>
                  <a:pt x="217579" y="6300"/>
                  <a:pt x="235958" y="-615"/>
                  <a:pt x="254829" y="43"/>
                </a:cubicBezTo>
                <a:close/>
              </a:path>
            </a:pathLst>
          </a:custGeom>
          <a:solidFill>
            <a:schemeClr val="bg2">
              <a:lumMod val="2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bg2">
                  <a:lumMod val="50000"/>
                </a:schemeClr>
              </a:solidFill>
              <a:latin typeface="Calibri" panose="020F0502020204030204" pitchFamily="34" charset="0"/>
            </a:endParaRPr>
          </a:p>
        </p:txBody>
      </p:sp>
      <p:sp>
        <p:nvSpPr>
          <p:cNvPr id="35" name="文本框 11">
            <a:extLst>
              <a:ext uri="{FF2B5EF4-FFF2-40B4-BE49-F238E27FC236}">
                <a16:creationId xmlns:a16="http://schemas.microsoft.com/office/drawing/2014/main" id="{C9BD2F7B-3F77-4C00-A03B-0C17F27D1349}"/>
              </a:ext>
            </a:extLst>
          </p:cNvPr>
          <p:cNvSpPr txBox="1"/>
          <p:nvPr/>
        </p:nvSpPr>
        <p:spPr>
          <a:xfrm>
            <a:off x="5045156" y="6170135"/>
            <a:ext cx="3698795" cy="369332"/>
          </a:xfrm>
          <a:prstGeom prst="rect">
            <a:avLst/>
          </a:prstGeom>
          <a:noFill/>
        </p:spPr>
        <p:txBody>
          <a:bodyPr wrap="square" rtlCol="0">
            <a:spAutoFit/>
            <a:scene3d>
              <a:camera prst="orthographicFront"/>
              <a:lightRig rig="threePt" dir="t"/>
            </a:scene3d>
            <a:sp3d contourW="12700"/>
          </a:bodyPr>
          <a:lstStyle/>
          <a:p>
            <a:r>
              <a:rPr lang="en-US" altLang="zh-CN" b="1" dirty="0" smtClean="0">
                <a:solidFill>
                  <a:schemeClr val="bg2">
                    <a:lumMod val="50000"/>
                  </a:schemeClr>
                </a:solidFill>
                <a:latin typeface="Cambria" panose="02040503050406030204" pitchFamily="18" charset="0"/>
              </a:rPr>
              <a:t>KHÓA </a:t>
            </a:r>
            <a:r>
              <a:rPr lang="en-US" altLang="zh-CN" b="1" dirty="0" smtClean="0">
                <a:solidFill>
                  <a:schemeClr val="bg2">
                    <a:lumMod val="50000"/>
                  </a:schemeClr>
                </a:solidFill>
                <a:latin typeface="Cambria" panose="02040503050406030204" pitchFamily="18" charset="0"/>
              </a:rPr>
              <a:t>27T-IT</a:t>
            </a:r>
            <a:endParaRPr lang="en-US" altLang="zh-CN" b="1" dirty="0">
              <a:solidFill>
                <a:schemeClr val="bg2">
                  <a:lumMod val="50000"/>
                </a:schemeClr>
              </a:solidFill>
              <a:latin typeface="Cambria" panose="02040503050406030204" pitchFamily="18" charset="0"/>
            </a:endParaRPr>
          </a:p>
        </p:txBody>
      </p:sp>
      <p:sp>
        <p:nvSpPr>
          <p:cNvPr id="36" name="文本框 6">
            <a:extLst>
              <a:ext uri="{FF2B5EF4-FFF2-40B4-BE49-F238E27FC236}">
                <a16:creationId xmlns:a16="http://schemas.microsoft.com/office/drawing/2014/main" id="{CEF99411-4709-4D85-A7C3-945C4791A054}"/>
              </a:ext>
            </a:extLst>
          </p:cNvPr>
          <p:cNvSpPr txBox="1"/>
          <p:nvPr/>
        </p:nvSpPr>
        <p:spPr>
          <a:xfrm>
            <a:off x="2330054" y="1567203"/>
            <a:ext cx="8355044" cy="830997"/>
          </a:xfrm>
          <a:prstGeom prst="rect">
            <a:avLst/>
          </a:prstGeom>
          <a:noFill/>
        </p:spPr>
        <p:txBody>
          <a:bodyPr wrap="none" rtlCol="0">
            <a:spAutoFit/>
            <a:scene3d>
              <a:camera prst="orthographicFront"/>
              <a:lightRig rig="threePt" dir="t"/>
            </a:scene3d>
            <a:sp3d contourW="12700"/>
          </a:bodyPr>
          <a:lstStyle/>
          <a:p>
            <a:pPr algn="ctr"/>
            <a:r>
              <a:rPr lang="en-US" altLang="zh-CN" sz="4800" b="1" dirty="0" smtClean="0">
                <a:solidFill>
                  <a:srgbClr val="2C3E50"/>
                </a:solidFill>
                <a:latin typeface="Cambria" panose="02040503050406030204" pitchFamily="18" charset="0"/>
                <a:ea typeface="Tahoma" panose="020B0604030504040204" pitchFamily="34" charset="0"/>
                <a:cs typeface="Tahoma" panose="020B0604030504040204" pitchFamily="34" charset="0"/>
              </a:rPr>
              <a:t>HỆ QUẢN TRỊ CƠ SỞ DỮ LIỆU</a:t>
            </a:r>
            <a:endParaRPr lang="en-US" altLang="zh-CN" sz="4800" b="1" dirty="0">
              <a:solidFill>
                <a:srgbClr val="2C3E50"/>
              </a:solidFill>
              <a:latin typeface="Cambria" panose="02040503050406030204" pitchFamily="18" charset="0"/>
              <a:ea typeface="Tahoma" panose="020B0604030504040204" pitchFamily="34" charset="0"/>
              <a:cs typeface="Tahoma" panose="020B0604030504040204" pitchFamily="34" charset="0"/>
            </a:endParaRPr>
          </a:p>
        </p:txBody>
      </p:sp>
      <p:sp>
        <p:nvSpPr>
          <p:cNvPr id="37" name="文本框 6">
            <a:extLst>
              <a:ext uri="{FF2B5EF4-FFF2-40B4-BE49-F238E27FC236}">
                <a16:creationId xmlns:a16="http://schemas.microsoft.com/office/drawing/2014/main" id="{CEF99411-4709-4D85-A7C3-945C4791A054}"/>
              </a:ext>
            </a:extLst>
          </p:cNvPr>
          <p:cNvSpPr txBox="1"/>
          <p:nvPr/>
        </p:nvSpPr>
        <p:spPr>
          <a:xfrm>
            <a:off x="2257370" y="2357919"/>
            <a:ext cx="8779570" cy="523220"/>
          </a:xfrm>
          <a:prstGeom prst="rect">
            <a:avLst/>
          </a:prstGeom>
          <a:noFill/>
        </p:spPr>
        <p:txBody>
          <a:bodyPr wrap="square" rtlCol="0">
            <a:spAutoFit/>
            <a:scene3d>
              <a:camera prst="orthographicFront"/>
              <a:lightRig rig="threePt" dir="t"/>
            </a:scene3d>
            <a:sp3d contourW="12700"/>
          </a:bodyPr>
          <a:lstStyle/>
          <a:p>
            <a:pPr algn="ctr"/>
            <a:r>
              <a:rPr lang="en-US" altLang="zh-CN" sz="2800" b="1" dirty="0">
                <a:solidFill>
                  <a:srgbClr val="2C3E50"/>
                </a:solidFill>
                <a:latin typeface="Cambria" panose="02040503050406030204" pitchFamily="18" charset="0"/>
                <a:ea typeface="Tahoma" panose="020B0604030504040204" pitchFamily="34" charset="0"/>
                <a:cs typeface="Tahoma" panose="020B0604030504040204" pitchFamily="34" charset="0"/>
              </a:rPr>
              <a:t>(Database Management </a:t>
            </a:r>
            <a:r>
              <a:rPr lang="en-US" altLang="zh-CN" sz="2800" b="1" dirty="0" smtClean="0">
                <a:solidFill>
                  <a:srgbClr val="2C3E50"/>
                </a:solidFill>
                <a:latin typeface="Cambria" panose="02040503050406030204" pitchFamily="18" charset="0"/>
                <a:ea typeface="Tahoma" panose="020B0604030504040204" pitchFamily="34" charset="0"/>
                <a:cs typeface="Tahoma" panose="020B0604030504040204" pitchFamily="34" charset="0"/>
              </a:rPr>
              <a:t>System)</a:t>
            </a:r>
            <a:endParaRPr lang="en-US" altLang="zh-CN" sz="2800" b="1" dirty="0">
              <a:solidFill>
                <a:srgbClr val="2C3E50"/>
              </a:solidFill>
              <a:latin typeface="Cambria" panose="02040503050406030204" pitchFamily="18"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671363652"/>
      </p:ext>
    </p:extLst>
  </p:cSld>
  <p:clrMapOvr>
    <a:masterClrMapping/>
  </p:clrMapOvr>
  <mc:AlternateContent xmlns:mc="http://schemas.openxmlformats.org/markup-compatibility/2006" xmlns:p14="http://schemas.microsoft.com/office/powerpoint/2010/main">
    <mc:Choice Requires="p14">
      <p:transition spd="slow" p14:dur="1750" advClick="0">
        <p14:doors dir="vert"/>
      </p:transition>
    </mc:Choice>
    <mc:Fallback xmlns="">
      <p:transition spd="slow" advClick="0">
        <p:fade/>
      </p:transition>
    </mc:Fallback>
  </mc:AlternateContent>
  <p:timing>
    <p:tnLst>
      <p:par>
        <p:cTn id="1" dur="indefinite" restart="never" nodeType="tmRoot">
          <p:childTnLst>
            <p:audio>
              <p:cMediaNode vol="80000" numSld="999">
                <p:cTn id="2" repeatCount="indefinite" fill="hold" display="0">
                  <p:stCondLst>
                    <p:cond delay="indefinite"/>
                  </p:stCondLst>
                  <p:endCondLst>
                    <p:cond evt="onStopAudio" delay="0">
                      <p:tgtEl>
                        <p:sldTgt/>
                      </p:tgtEl>
                    </p:cond>
                  </p:endCondLst>
                </p:cTn>
                <p:tgtEl>
                  <p:spTgt spid="18"/>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1865151" y="349790"/>
            <a:ext cx="4136229" cy="721592"/>
            <a:chOff x="6096000" y="2068962"/>
            <a:chExt cx="5061857" cy="721592"/>
          </a:xfrm>
        </p:grpSpPr>
        <p:sp>
          <p:nvSpPr>
            <p:cNvPr id="21" name="文本框 20"/>
            <p:cNvSpPr txBox="1"/>
            <p:nvPr/>
          </p:nvSpPr>
          <p:spPr>
            <a:xfrm>
              <a:off x="6096000" y="2068962"/>
              <a:ext cx="2691653" cy="646331"/>
            </a:xfrm>
            <a:prstGeom prst="rect">
              <a:avLst/>
            </a:prstGeom>
            <a:noFill/>
          </p:spPr>
          <p:txBody>
            <a:bodyPr wrap="none" rtlCol="0">
              <a:spAutoFit/>
              <a:scene3d>
                <a:camera prst="orthographicFront"/>
                <a:lightRig rig="threePt" dir="t"/>
              </a:scene3d>
              <a:sp3d contourW="12700"/>
            </a:bodyPr>
            <a:lstStyle/>
            <a:p>
              <a:r>
                <a:rPr lang="en-US" altLang="zh-CN" sz="3600" b="1" u="sng" dirty="0">
                  <a:solidFill>
                    <a:srgbClr val="D32F2F"/>
                  </a:solidFill>
                  <a:latin typeface="Calibri" panose="020F0502020204030204" pitchFamily="34" charset="0"/>
                </a:rPr>
                <a:t>3</a:t>
              </a:r>
              <a:r>
                <a:rPr lang="en-US" altLang="zh-CN" sz="3600" b="1" u="sng" smtClean="0">
                  <a:solidFill>
                    <a:srgbClr val="D32F2F"/>
                  </a:solidFill>
                  <a:latin typeface="Calibri" panose="020F0502020204030204" pitchFamily="34" charset="0"/>
                </a:rPr>
                <a:t>. VAI TRÒ</a:t>
              </a:r>
              <a:endParaRPr lang="en-US" altLang="zh-CN" sz="3600" b="1" u="sng">
                <a:solidFill>
                  <a:srgbClr val="D32F2F"/>
                </a:solidFill>
                <a:latin typeface="Calibri" panose="020F0502020204030204" pitchFamily="34" charset="0"/>
              </a:endParaRPr>
            </a:p>
          </p:txBody>
        </p:sp>
        <p:sp>
          <p:nvSpPr>
            <p:cNvPr id="22" name="文本框 21"/>
            <p:cNvSpPr txBox="1"/>
            <p:nvPr/>
          </p:nvSpPr>
          <p:spPr>
            <a:xfrm>
              <a:off x="6096000" y="2482777"/>
              <a:ext cx="5061857" cy="307777"/>
            </a:xfrm>
            <a:prstGeom prst="rect">
              <a:avLst/>
            </a:prstGeom>
            <a:noFill/>
          </p:spPr>
          <p:txBody>
            <a:bodyPr wrap="square" rtlCol="0">
              <a:spAutoFit/>
              <a:scene3d>
                <a:camera prst="orthographicFront"/>
                <a:lightRig rig="threePt" dir="t"/>
              </a:scene3d>
              <a:sp3d contourW="12700"/>
            </a:bodyPr>
            <a:lstStyle/>
            <a:p>
              <a:endParaRPr lang="en-US" altLang="zh-CN" sz="1400" dirty="0">
                <a:solidFill>
                  <a:schemeClr val="bg1">
                    <a:lumMod val="65000"/>
                  </a:schemeClr>
                </a:solidFill>
                <a:latin typeface="Calibri" panose="020F0502020204030204" pitchFamily="34" charset="0"/>
              </a:endParaRPr>
            </a:p>
          </p:txBody>
        </p:sp>
      </p:grpSp>
      <p:sp>
        <p:nvSpPr>
          <p:cNvPr id="85" name="椭圆 18"/>
          <p:cNvSpPr/>
          <p:nvPr/>
        </p:nvSpPr>
        <p:spPr>
          <a:xfrm>
            <a:off x="6053152" y="6131312"/>
            <a:ext cx="287485" cy="274080"/>
          </a:xfrm>
          <a:custGeom>
            <a:avLst/>
            <a:gdLst>
              <a:gd name="connsiteX0" fmla="*/ 5145 w 317509"/>
              <a:gd name="connsiteY0" fmla="*/ 226044 h 326057"/>
              <a:gd name="connsiteX1" fmla="*/ 69467 w 317509"/>
              <a:gd name="connsiteY1" fmla="*/ 226044 h 326057"/>
              <a:gd name="connsiteX2" fmla="*/ 74613 w 317509"/>
              <a:gd name="connsiteY2" fmla="*/ 231240 h 326057"/>
              <a:gd name="connsiteX3" fmla="*/ 74613 w 317509"/>
              <a:gd name="connsiteY3" fmla="*/ 322160 h 326057"/>
              <a:gd name="connsiteX4" fmla="*/ 69467 w 317509"/>
              <a:gd name="connsiteY4" fmla="*/ 326057 h 326057"/>
              <a:gd name="connsiteX5" fmla="*/ 5145 w 317509"/>
              <a:gd name="connsiteY5" fmla="*/ 326057 h 326057"/>
              <a:gd name="connsiteX6" fmla="*/ 0 w 317509"/>
              <a:gd name="connsiteY6" fmla="*/ 322160 h 326057"/>
              <a:gd name="connsiteX7" fmla="*/ 0 w 317509"/>
              <a:gd name="connsiteY7" fmla="*/ 231240 h 326057"/>
              <a:gd name="connsiteX8" fmla="*/ 5145 w 317509"/>
              <a:gd name="connsiteY8" fmla="*/ 226044 h 326057"/>
              <a:gd name="connsiteX9" fmla="*/ 119555 w 317509"/>
              <a:gd name="connsiteY9" fmla="*/ 156194 h 326057"/>
              <a:gd name="connsiteX10" fmla="*/ 185245 w 317509"/>
              <a:gd name="connsiteY10" fmla="*/ 156194 h 326057"/>
              <a:gd name="connsiteX11" fmla="*/ 190500 w 317509"/>
              <a:gd name="connsiteY11" fmla="*/ 161381 h 326057"/>
              <a:gd name="connsiteX12" fmla="*/ 190500 w 317509"/>
              <a:gd name="connsiteY12" fmla="*/ 322167 h 326057"/>
              <a:gd name="connsiteX13" fmla="*/ 185245 w 317509"/>
              <a:gd name="connsiteY13" fmla="*/ 326057 h 326057"/>
              <a:gd name="connsiteX14" fmla="*/ 119555 w 317509"/>
              <a:gd name="connsiteY14" fmla="*/ 326057 h 326057"/>
              <a:gd name="connsiteX15" fmla="*/ 114300 w 317509"/>
              <a:gd name="connsiteY15" fmla="*/ 322167 h 326057"/>
              <a:gd name="connsiteX16" fmla="*/ 114300 w 317509"/>
              <a:gd name="connsiteY16" fmla="*/ 161381 h 326057"/>
              <a:gd name="connsiteX17" fmla="*/ 119555 w 317509"/>
              <a:gd name="connsiteY17" fmla="*/ 156194 h 326057"/>
              <a:gd name="connsiteX18" fmla="*/ 258042 w 317509"/>
              <a:gd name="connsiteY18" fmla="*/ 2909 h 326057"/>
              <a:gd name="connsiteX19" fmla="*/ 265835 w 317509"/>
              <a:gd name="connsiteY19" fmla="*/ 2909 h 326057"/>
              <a:gd name="connsiteX20" fmla="*/ 316491 w 317509"/>
              <a:gd name="connsiteY20" fmla="*/ 89512 h 326057"/>
              <a:gd name="connsiteX21" fmla="*/ 311295 w 317509"/>
              <a:gd name="connsiteY21" fmla="*/ 97268 h 326057"/>
              <a:gd name="connsiteX22" fmla="*/ 294410 w 317509"/>
              <a:gd name="connsiteY22" fmla="*/ 97268 h 326057"/>
              <a:gd name="connsiteX23" fmla="*/ 294410 w 317509"/>
              <a:gd name="connsiteY23" fmla="*/ 322178 h 326057"/>
              <a:gd name="connsiteX24" fmla="*/ 289214 w 317509"/>
              <a:gd name="connsiteY24" fmla="*/ 326056 h 326057"/>
              <a:gd name="connsiteX25" fmla="*/ 234662 w 317509"/>
              <a:gd name="connsiteY25" fmla="*/ 326056 h 326057"/>
              <a:gd name="connsiteX26" fmla="*/ 229467 w 317509"/>
              <a:gd name="connsiteY26" fmla="*/ 322178 h 326057"/>
              <a:gd name="connsiteX27" fmla="*/ 229467 w 317509"/>
              <a:gd name="connsiteY27" fmla="*/ 97268 h 326057"/>
              <a:gd name="connsiteX28" fmla="*/ 212581 w 317509"/>
              <a:gd name="connsiteY28" fmla="*/ 97268 h 326057"/>
              <a:gd name="connsiteX29" fmla="*/ 207386 w 317509"/>
              <a:gd name="connsiteY29" fmla="*/ 89512 h 326057"/>
              <a:gd name="connsiteX30" fmla="*/ 258042 w 317509"/>
              <a:gd name="connsiteY30" fmla="*/ 2909 h 326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7509" h="326057">
                <a:moveTo>
                  <a:pt x="5145" y="226044"/>
                </a:moveTo>
                <a:cubicBezTo>
                  <a:pt x="69467" y="226044"/>
                  <a:pt x="69467" y="226044"/>
                  <a:pt x="69467" y="226044"/>
                </a:cubicBezTo>
                <a:cubicBezTo>
                  <a:pt x="72040" y="226044"/>
                  <a:pt x="74613" y="228642"/>
                  <a:pt x="74613" y="231240"/>
                </a:cubicBezTo>
                <a:cubicBezTo>
                  <a:pt x="74613" y="322160"/>
                  <a:pt x="74613" y="322160"/>
                  <a:pt x="74613" y="322160"/>
                </a:cubicBezTo>
                <a:cubicBezTo>
                  <a:pt x="74613" y="324758"/>
                  <a:pt x="72040" y="326057"/>
                  <a:pt x="69467" y="326057"/>
                </a:cubicBezTo>
                <a:cubicBezTo>
                  <a:pt x="5145" y="326057"/>
                  <a:pt x="5145" y="326057"/>
                  <a:pt x="5145" y="326057"/>
                </a:cubicBezTo>
                <a:cubicBezTo>
                  <a:pt x="2573" y="326057"/>
                  <a:pt x="0" y="324758"/>
                  <a:pt x="0" y="322160"/>
                </a:cubicBezTo>
                <a:cubicBezTo>
                  <a:pt x="0" y="231240"/>
                  <a:pt x="0" y="231240"/>
                  <a:pt x="0" y="231240"/>
                </a:cubicBezTo>
                <a:cubicBezTo>
                  <a:pt x="0" y="228642"/>
                  <a:pt x="2573" y="226044"/>
                  <a:pt x="5145" y="226044"/>
                </a:cubicBezTo>
                <a:close/>
                <a:moveTo>
                  <a:pt x="119555" y="156194"/>
                </a:moveTo>
                <a:cubicBezTo>
                  <a:pt x="119555" y="156194"/>
                  <a:pt x="119555" y="156194"/>
                  <a:pt x="185245" y="156194"/>
                </a:cubicBezTo>
                <a:cubicBezTo>
                  <a:pt x="187872" y="156194"/>
                  <a:pt x="190500" y="158787"/>
                  <a:pt x="190500" y="161381"/>
                </a:cubicBezTo>
                <a:cubicBezTo>
                  <a:pt x="190500" y="161381"/>
                  <a:pt x="190500" y="161381"/>
                  <a:pt x="190500" y="322167"/>
                </a:cubicBezTo>
                <a:cubicBezTo>
                  <a:pt x="190500" y="324760"/>
                  <a:pt x="187872" y="326057"/>
                  <a:pt x="185245" y="326057"/>
                </a:cubicBezTo>
                <a:cubicBezTo>
                  <a:pt x="185245" y="326057"/>
                  <a:pt x="185245" y="326057"/>
                  <a:pt x="119555" y="326057"/>
                </a:cubicBezTo>
                <a:cubicBezTo>
                  <a:pt x="116927" y="326057"/>
                  <a:pt x="114300" y="324760"/>
                  <a:pt x="114300" y="322167"/>
                </a:cubicBezTo>
                <a:cubicBezTo>
                  <a:pt x="114300" y="322167"/>
                  <a:pt x="114300" y="322167"/>
                  <a:pt x="114300" y="161381"/>
                </a:cubicBezTo>
                <a:cubicBezTo>
                  <a:pt x="114300" y="158787"/>
                  <a:pt x="116927" y="156194"/>
                  <a:pt x="119555" y="156194"/>
                </a:cubicBezTo>
                <a:close/>
                <a:moveTo>
                  <a:pt x="258042" y="2909"/>
                </a:moveTo>
                <a:cubicBezTo>
                  <a:pt x="259341" y="-969"/>
                  <a:pt x="263237" y="-969"/>
                  <a:pt x="265835" y="2909"/>
                </a:cubicBezTo>
                <a:cubicBezTo>
                  <a:pt x="265835" y="2909"/>
                  <a:pt x="265835" y="2909"/>
                  <a:pt x="316491" y="89512"/>
                </a:cubicBezTo>
                <a:cubicBezTo>
                  <a:pt x="319088" y="93390"/>
                  <a:pt x="316491" y="97268"/>
                  <a:pt x="311295" y="97268"/>
                </a:cubicBezTo>
                <a:cubicBezTo>
                  <a:pt x="311295" y="97268"/>
                  <a:pt x="311295" y="97268"/>
                  <a:pt x="294410" y="97268"/>
                </a:cubicBezTo>
                <a:cubicBezTo>
                  <a:pt x="294410" y="97268"/>
                  <a:pt x="294410" y="97268"/>
                  <a:pt x="294410" y="322178"/>
                </a:cubicBezTo>
                <a:cubicBezTo>
                  <a:pt x="294410" y="324763"/>
                  <a:pt x="291812" y="326056"/>
                  <a:pt x="289214" y="326056"/>
                </a:cubicBezTo>
                <a:cubicBezTo>
                  <a:pt x="289214" y="326056"/>
                  <a:pt x="289214" y="326056"/>
                  <a:pt x="234662" y="326056"/>
                </a:cubicBezTo>
                <a:cubicBezTo>
                  <a:pt x="232064" y="326056"/>
                  <a:pt x="229467" y="324763"/>
                  <a:pt x="229467" y="322178"/>
                </a:cubicBezTo>
                <a:cubicBezTo>
                  <a:pt x="229467" y="322178"/>
                  <a:pt x="229467" y="322178"/>
                  <a:pt x="229467" y="97268"/>
                </a:cubicBezTo>
                <a:cubicBezTo>
                  <a:pt x="229467" y="97268"/>
                  <a:pt x="229467" y="97268"/>
                  <a:pt x="212581" y="97268"/>
                </a:cubicBezTo>
                <a:cubicBezTo>
                  <a:pt x="207386" y="97268"/>
                  <a:pt x="204788" y="93390"/>
                  <a:pt x="207386" y="89512"/>
                </a:cubicBezTo>
                <a:cubicBezTo>
                  <a:pt x="207386" y="89512"/>
                  <a:pt x="207386" y="89512"/>
                  <a:pt x="258042" y="290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65000"/>
                  <a:lumOff val="35000"/>
                </a:schemeClr>
              </a:solidFill>
              <a:latin typeface="Calibri" panose="020F0502020204030204" pitchFamily="34" charset="0"/>
            </a:endParaRPr>
          </a:p>
        </p:txBody>
      </p:sp>
      <p:sp>
        <p:nvSpPr>
          <p:cNvPr id="86" name="椭圆 16"/>
          <p:cNvSpPr/>
          <p:nvPr/>
        </p:nvSpPr>
        <p:spPr>
          <a:xfrm>
            <a:off x="6055714" y="5411986"/>
            <a:ext cx="311256" cy="274080"/>
          </a:xfrm>
          <a:custGeom>
            <a:avLst/>
            <a:gdLst>
              <a:gd name="connsiteX0" fmla="*/ 311151 w 331788"/>
              <a:gd name="connsiteY0" fmla="*/ 34925 h 331788"/>
              <a:gd name="connsiteX1" fmla="*/ 331788 w 331788"/>
              <a:gd name="connsiteY1" fmla="*/ 92075 h 331788"/>
              <a:gd name="connsiteX2" fmla="*/ 311151 w 331788"/>
              <a:gd name="connsiteY2" fmla="*/ 98425 h 331788"/>
              <a:gd name="connsiteX3" fmla="*/ 304801 w 331788"/>
              <a:gd name="connsiteY3" fmla="*/ 76200 h 331788"/>
              <a:gd name="connsiteX4" fmla="*/ 254001 w 331788"/>
              <a:gd name="connsiteY4" fmla="*/ 222251 h 331788"/>
              <a:gd name="connsiteX5" fmla="*/ 206376 w 331788"/>
              <a:gd name="connsiteY5" fmla="*/ 146050 h 331788"/>
              <a:gd name="connsiteX6" fmla="*/ 157163 w 331788"/>
              <a:gd name="connsiteY6" fmla="*/ 241301 h 331788"/>
              <a:gd name="connsiteX7" fmla="*/ 103188 w 331788"/>
              <a:gd name="connsiteY7" fmla="*/ 163513 h 331788"/>
              <a:gd name="connsiteX8" fmla="*/ 61913 w 331788"/>
              <a:gd name="connsiteY8" fmla="*/ 242888 h 331788"/>
              <a:gd name="connsiteX9" fmla="*/ 44450 w 331788"/>
              <a:gd name="connsiteY9" fmla="*/ 231776 h 331788"/>
              <a:gd name="connsiteX10" fmla="*/ 101600 w 331788"/>
              <a:gd name="connsiteY10" fmla="*/ 123825 h 331788"/>
              <a:gd name="connsiteX11" fmla="*/ 153988 w 331788"/>
              <a:gd name="connsiteY11" fmla="*/ 201613 h 331788"/>
              <a:gd name="connsiteX12" fmla="*/ 203201 w 331788"/>
              <a:gd name="connsiteY12" fmla="*/ 106363 h 331788"/>
              <a:gd name="connsiteX13" fmla="*/ 247651 w 331788"/>
              <a:gd name="connsiteY13" fmla="*/ 174625 h 331788"/>
              <a:gd name="connsiteX14" fmla="*/ 284163 w 331788"/>
              <a:gd name="connsiteY14" fmla="*/ 69850 h 331788"/>
              <a:gd name="connsiteX15" fmla="*/ 263526 w 331788"/>
              <a:gd name="connsiteY15" fmla="*/ 79375 h 331788"/>
              <a:gd name="connsiteX16" fmla="*/ 255588 w 331788"/>
              <a:gd name="connsiteY16" fmla="*/ 61913 h 331788"/>
              <a:gd name="connsiteX17" fmla="*/ 0 w 331788"/>
              <a:gd name="connsiteY17" fmla="*/ 0 h 331788"/>
              <a:gd name="connsiteX18" fmla="*/ 20637 w 331788"/>
              <a:gd name="connsiteY18" fmla="*/ 0 h 331788"/>
              <a:gd name="connsiteX19" fmla="*/ 20637 w 331788"/>
              <a:gd name="connsiteY19" fmla="*/ 311151 h 331788"/>
              <a:gd name="connsiteX20" fmla="*/ 331788 w 331788"/>
              <a:gd name="connsiteY20" fmla="*/ 311151 h 331788"/>
              <a:gd name="connsiteX21" fmla="*/ 331788 w 331788"/>
              <a:gd name="connsiteY21" fmla="*/ 331788 h 331788"/>
              <a:gd name="connsiteX22" fmla="*/ 0 w 331788"/>
              <a:gd name="connsiteY22" fmla="*/ 331788 h 33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31788" h="331788">
                <a:moveTo>
                  <a:pt x="311151" y="34925"/>
                </a:moveTo>
                <a:lnTo>
                  <a:pt x="331788" y="92075"/>
                </a:lnTo>
                <a:lnTo>
                  <a:pt x="311151" y="98425"/>
                </a:lnTo>
                <a:lnTo>
                  <a:pt x="304801" y="76200"/>
                </a:lnTo>
                <a:lnTo>
                  <a:pt x="254001" y="222251"/>
                </a:lnTo>
                <a:lnTo>
                  <a:pt x="206376" y="146050"/>
                </a:lnTo>
                <a:lnTo>
                  <a:pt x="157163" y="241301"/>
                </a:lnTo>
                <a:lnTo>
                  <a:pt x="103188" y="163513"/>
                </a:lnTo>
                <a:lnTo>
                  <a:pt x="61913" y="242888"/>
                </a:lnTo>
                <a:lnTo>
                  <a:pt x="44450" y="231776"/>
                </a:lnTo>
                <a:lnTo>
                  <a:pt x="101600" y="123825"/>
                </a:lnTo>
                <a:lnTo>
                  <a:pt x="153988" y="201613"/>
                </a:lnTo>
                <a:lnTo>
                  <a:pt x="203201" y="106363"/>
                </a:lnTo>
                <a:lnTo>
                  <a:pt x="247651" y="174625"/>
                </a:lnTo>
                <a:lnTo>
                  <a:pt x="284163" y="69850"/>
                </a:lnTo>
                <a:lnTo>
                  <a:pt x="263526" y="79375"/>
                </a:lnTo>
                <a:lnTo>
                  <a:pt x="255588" y="61913"/>
                </a:lnTo>
                <a:close/>
                <a:moveTo>
                  <a:pt x="0" y="0"/>
                </a:moveTo>
                <a:lnTo>
                  <a:pt x="20637" y="0"/>
                </a:lnTo>
                <a:lnTo>
                  <a:pt x="20637" y="311151"/>
                </a:lnTo>
                <a:lnTo>
                  <a:pt x="331788" y="311151"/>
                </a:lnTo>
                <a:lnTo>
                  <a:pt x="331788" y="331788"/>
                </a:lnTo>
                <a:lnTo>
                  <a:pt x="0" y="33178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zh-CN" altLang="en-US">
              <a:solidFill>
                <a:schemeClr val="tx1">
                  <a:lumMod val="65000"/>
                  <a:lumOff val="35000"/>
                </a:schemeClr>
              </a:solidFill>
              <a:latin typeface="Calibri" panose="020F0502020204030204" pitchFamily="34" charset="0"/>
            </a:endParaRPr>
          </a:p>
        </p:txBody>
      </p:sp>
      <p:sp>
        <p:nvSpPr>
          <p:cNvPr id="88" name="椭圆 11"/>
          <p:cNvSpPr/>
          <p:nvPr/>
        </p:nvSpPr>
        <p:spPr>
          <a:xfrm>
            <a:off x="6119836" y="2517382"/>
            <a:ext cx="245729" cy="226677"/>
          </a:xfrm>
          <a:custGeom>
            <a:avLst/>
            <a:gdLst>
              <a:gd name="connsiteX0" fmla="*/ 145025 w 331788"/>
              <a:gd name="connsiteY0" fmla="*/ 104594 h 331536"/>
              <a:gd name="connsiteX1" fmla="*/ 198438 w 331788"/>
              <a:gd name="connsiteY1" fmla="*/ 123670 h 331536"/>
              <a:gd name="connsiteX2" fmla="*/ 198438 w 331788"/>
              <a:gd name="connsiteY2" fmla="*/ 152614 h 331536"/>
              <a:gd name="connsiteX3" fmla="*/ 169334 w 331788"/>
              <a:gd name="connsiteY3" fmla="*/ 152614 h 331536"/>
              <a:gd name="connsiteX4" fmla="*/ 113771 w 331788"/>
              <a:gd name="connsiteY4" fmla="*/ 167085 h 331536"/>
              <a:gd name="connsiteX5" fmla="*/ 51594 w 331788"/>
              <a:gd name="connsiteY5" fmla="*/ 227603 h 331536"/>
              <a:gd name="connsiteX6" fmla="*/ 41010 w 331788"/>
              <a:gd name="connsiteY6" fmla="*/ 253915 h 331536"/>
              <a:gd name="connsiteX7" fmla="*/ 51594 w 331788"/>
              <a:gd name="connsiteY7" fmla="*/ 280228 h 331536"/>
              <a:gd name="connsiteX8" fmla="*/ 105833 w 331788"/>
              <a:gd name="connsiteY8" fmla="*/ 280228 h 331536"/>
              <a:gd name="connsiteX9" fmla="*/ 121708 w 331788"/>
              <a:gd name="connsiteY9" fmla="*/ 263125 h 331536"/>
              <a:gd name="connsiteX10" fmla="*/ 150813 w 331788"/>
              <a:gd name="connsiteY10" fmla="*/ 263125 h 331536"/>
              <a:gd name="connsiteX11" fmla="*/ 150813 w 331788"/>
              <a:gd name="connsiteY11" fmla="*/ 292068 h 331536"/>
              <a:gd name="connsiteX12" fmla="*/ 134938 w 331788"/>
              <a:gd name="connsiteY12" fmla="*/ 309171 h 331536"/>
              <a:gd name="connsiteX13" fmla="*/ 78052 w 331788"/>
              <a:gd name="connsiteY13" fmla="*/ 331536 h 331536"/>
              <a:gd name="connsiteX14" fmla="*/ 22489 w 331788"/>
              <a:gd name="connsiteY14" fmla="*/ 309171 h 331536"/>
              <a:gd name="connsiteX15" fmla="*/ 0 w 331788"/>
              <a:gd name="connsiteY15" fmla="*/ 253915 h 331536"/>
              <a:gd name="connsiteX16" fmla="*/ 22489 w 331788"/>
              <a:gd name="connsiteY16" fmla="*/ 198660 h 331536"/>
              <a:gd name="connsiteX17" fmla="*/ 84666 w 331788"/>
              <a:gd name="connsiteY17" fmla="*/ 136826 h 331536"/>
              <a:gd name="connsiteX18" fmla="*/ 145025 w 331788"/>
              <a:gd name="connsiteY18" fmla="*/ 104594 h 331536"/>
              <a:gd name="connsiteX19" fmla="*/ 254829 w 331788"/>
              <a:gd name="connsiteY19" fmla="*/ 43 h 331536"/>
              <a:gd name="connsiteX20" fmla="*/ 309472 w 331788"/>
              <a:gd name="connsiteY20" fmla="*/ 24739 h 331536"/>
              <a:gd name="connsiteX21" fmla="*/ 331788 w 331788"/>
              <a:gd name="connsiteY21" fmla="*/ 80057 h 331536"/>
              <a:gd name="connsiteX22" fmla="*/ 309472 w 331788"/>
              <a:gd name="connsiteY22" fmla="*/ 135376 h 331536"/>
              <a:gd name="connsiteX23" fmla="*/ 242522 w 331788"/>
              <a:gd name="connsiteY23" fmla="*/ 199914 h 331536"/>
              <a:gd name="connsiteX24" fmla="*/ 180823 w 331788"/>
              <a:gd name="connsiteY24" fmla="*/ 231524 h 331536"/>
              <a:gd name="connsiteX25" fmla="*/ 134877 w 331788"/>
              <a:gd name="connsiteY25" fmla="*/ 210451 h 331536"/>
              <a:gd name="connsiteX26" fmla="*/ 134877 w 331788"/>
              <a:gd name="connsiteY26" fmla="*/ 181474 h 331536"/>
              <a:gd name="connsiteX27" fmla="*/ 163757 w 331788"/>
              <a:gd name="connsiteY27" fmla="*/ 181474 h 331536"/>
              <a:gd name="connsiteX28" fmla="*/ 213641 w 331788"/>
              <a:gd name="connsiteY28" fmla="*/ 170937 h 331536"/>
              <a:gd name="connsiteX29" fmla="*/ 280591 w 331788"/>
              <a:gd name="connsiteY29" fmla="*/ 106399 h 331536"/>
              <a:gd name="connsiteX30" fmla="*/ 291093 w 331788"/>
              <a:gd name="connsiteY30" fmla="*/ 80057 h 331536"/>
              <a:gd name="connsiteX31" fmla="*/ 280591 w 331788"/>
              <a:gd name="connsiteY31" fmla="*/ 53715 h 331536"/>
              <a:gd name="connsiteX32" fmla="*/ 232020 w 331788"/>
              <a:gd name="connsiteY32" fmla="*/ 49764 h 331536"/>
              <a:gd name="connsiteX33" fmla="*/ 211016 w 331788"/>
              <a:gd name="connsiteY33" fmla="*/ 70838 h 331536"/>
              <a:gd name="connsiteX34" fmla="*/ 182135 w 331788"/>
              <a:gd name="connsiteY34" fmla="*/ 70838 h 331536"/>
              <a:gd name="connsiteX35" fmla="*/ 182135 w 331788"/>
              <a:gd name="connsiteY35" fmla="*/ 41861 h 331536"/>
              <a:gd name="connsiteX36" fmla="*/ 203139 w 331788"/>
              <a:gd name="connsiteY36" fmla="*/ 20788 h 331536"/>
              <a:gd name="connsiteX37" fmla="*/ 254829 w 331788"/>
              <a:gd name="connsiteY37" fmla="*/ 43 h 33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31788" h="331536">
                <a:moveTo>
                  <a:pt x="145025" y="104594"/>
                </a:moveTo>
                <a:cubicBezTo>
                  <a:pt x="164703" y="102292"/>
                  <a:pt x="183224" y="108541"/>
                  <a:pt x="198438" y="123670"/>
                </a:cubicBezTo>
                <a:cubicBezTo>
                  <a:pt x="206375" y="131564"/>
                  <a:pt x="206375" y="144720"/>
                  <a:pt x="198438" y="152614"/>
                </a:cubicBezTo>
                <a:cubicBezTo>
                  <a:pt x="190500" y="160507"/>
                  <a:pt x="177271" y="160507"/>
                  <a:pt x="169334" y="152614"/>
                </a:cubicBezTo>
                <a:cubicBezTo>
                  <a:pt x="150813" y="135511"/>
                  <a:pt x="127000" y="153929"/>
                  <a:pt x="113771" y="167085"/>
                </a:cubicBezTo>
                <a:cubicBezTo>
                  <a:pt x="113771" y="167085"/>
                  <a:pt x="113771" y="167085"/>
                  <a:pt x="51594" y="227603"/>
                </a:cubicBezTo>
                <a:cubicBezTo>
                  <a:pt x="44979" y="234181"/>
                  <a:pt x="41010" y="243391"/>
                  <a:pt x="41010" y="253915"/>
                </a:cubicBezTo>
                <a:cubicBezTo>
                  <a:pt x="41010" y="263125"/>
                  <a:pt x="44979" y="272334"/>
                  <a:pt x="51594" y="280228"/>
                </a:cubicBezTo>
                <a:cubicBezTo>
                  <a:pt x="66146" y="294699"/>
                  <a:pt x="89958" y="294699"/>
                  <a:pt x="105833" y="280228"/>
                </a:cubicBezTo>
                <a:cubicBezTo>
                  <a:pt x="105833" y="280228"/>
                  <a:pt x="105833" y="280228"/>
                  <a:pt x="121708" y="263125"/>
                </a:cubicBezTo>
                <a:cubicBezTo>
                  <a:pt x="129646" y="255231"/>
                  <a:pt x="142875" y="255231"/>
                  <a:pt x="150813" y="263125"/>
                </a:cubicBezTo>
                <a:cubicBezTo>
                  <a:pt x="158750" y="271018"/>
                  <a:pt x="158750" y="284174"/>
                  <a:pt x="150813" y="292068"/>
                </a:cubicBezTo>
                <a:cubicBezTo>
                  <a:pt x="150813" y="292068"/>
                  <a:pt x="150813" y="292068"/>
                  <a:pt x="134938" y="309171"/>
                </a:cubicBezTo>
                <a:cubicBezTo>
                  <a:pt x="119062" y="323643"/>
                  <a:pt x="99219" y="331536"/>
                  <a:pt x="78052" y="331536"/>
                </a:cubicBezTo>
                <a:cubicBezTo>
                  <a:pt x="58208" y="331536"/>
                  <a:pt x="38364" y="323643"/>
                  <a:pt x="22489" y="309171"/>
                </a:cubicBezTo>
                <a:cubicBezTo>
                  <a:pt x="7937" y="294699"/>
                  <a:pt x="0" y="274965"/>
                  <a:pt x="0" y="253915"/>
                </a:cubicBezTo>
                <a:cubicBezTo>
                  <a:pt x="0" y="232866"/>
                  <a:pt x="7937" y="213132"/>
                  <a:pt x="22489" y="198660"/>
                </a:cubicBezTo>
                <a:cubicBezTo>
                  <a:pt x="22489" y="198660"/>
                  <a:pt x="22489" y="198660"/>
                  <a:pt x="84666" y="136826"/>
                </a:cubicBezTo>
                <a:cubicBezTo>
                  <a:pt x="104510" y="117750"/>
                  <a:pt x="125346" y="106896"/>
                  <a:pt x="145025" y="104594"/>
                </a:cubicBezTo>
                <a:close/>
                <a:moveTo>
                  <a:pt x="254829" y="43"/>
                </a:moveTo>
                <a:cubicBezTo>
                  <a:pt x="273700" y="702"/>
                  <a:pt x="293063" y="8934"/>
                  <a:pt x="309472" y="24739"/>
                </a:cubicBezTo>
                <a:cubicBezTo>
                  <a:pt x="323912" y="39227"/>
                  <a:pt x="331788" y="58984"/>
                  <a:pt x="331788" y="80057"/>
                </a:cubicBezTo>
                <a:cubicBezTo>
                  <a:pt x="331788" y="101131"/>
                  <a:pt x="323912" y="120887"/>
                  <a:pt x="309472" y="135376"/>
                </a:cubicBezTo>
                <a:cubicBezTo>
                  <a:pt x="309472" y="135376"/>
                  <a:pt x="309472" y="135376"/>
                  <a:pt x="242522" y="199914"/>
                </a:cubicBezTo>
                <a:cubicBezTo>
                  <a:pt x="222831" y="220987"/>
                  <a:pt x="201827" y="231524"/>
                  <a:pt x="180823" y="231524"/>
                </a:cubicBezTo>
                <a:cubicBezTo>
                  <a:pt x="165070" y="231524"/>
                  <a:pt x="149317" y="223622"/>
                  <a:pt x="134877" y="210451"/>
                </a:cubicBezTo>
                <a:cubicBezTo>
                  <a:pt x="127000" y="202548"/>
                  <a:pt x="127000" y="189377"/>
                  <a:pt x="134877" y="181474"/>
                </a:cubicBezTo>
                <a:cubicBezTo>
                  <a:pt x="142753" y="173572"/>
                  <a:pt x="155881" y="173572"/>
                  <a:pt x="163757" y="181474"/>
                </a:cubicBezTo>
                <a:cubicBezTo>
                  <a:pt x="170321" y="186743"/>
                  <a:pt x="184761" y="201231"/>
                  <a:pt x="213641" y="170937"/>
                </a:cubicBezTo>
                <a:cubicBezTo>
                  <a:pt x="213641" y="170937"/>
                  <a:pt x="213641" y="170937"/>
                  <a:pt x="280591" y="106399"/>
                </a:cubicBezTo>
                <a:cubicBezTo>
                  <a:pt x="287155" y="98497"/>
                  <a:pt x="291093" y="89277"/>
                  <a:pt x="291093" y="80057"/>
                </a:cubicBezTo>
                <a:cubicBezTo>
                  <a:pt x="291093" y="69520"/>
                  <a:pt x="287155" y="60301"/>
                  <a:pt x="280591" y="53715"/>
                </a:cubicBezTo>
                <a:cubicBezTo>
                  <a:pt x="267464" y="40544"/>
                  <a:pt x="246460" y="33959"/>
                  <a:pt x="232020" y="49764"/>
                </a:cubicBezTo>
                <a:cubicBezTo>
                  <a:pt x="232020" y="49764"/>
                  <a:pt x="232020" y="49764"/>
                  <a:pt x="211016" y="70838"/>
                </a:cubicBezTo>
                <a:cubicBezTo>
                  <a:pt x="203139" y="78740"/>
                  <a:pt x="190012" y="78740"/>
                  <a:pt x="182135" y="70838"/>
                </a:cubicBezTo>
                <a:cubicBezTo>
                  <a:pt x="174259" y="62935"/>
                  <a:pt x="174259" y="49764"/>
                  <a:pt x="182135" y="41861"/>
                </a:cubicBezTo>
                <a:cubicBezTo>
                  <a:pt x="182135" y="41861"/>
                  <a:pt x="182135" y="41861"/>
                  <a:pt x="203139" y="20788"/>
                </a:cubicBezTo>
                <a:cubicBezTo>
                  <a:pt x="217579" y="6300"/>
                  <a:pt x="235958" y="-615"/>
                  <a:pt x="254829" y="4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65000"/>
                  <a:lumOff val="35000"/>
                </a:schemeClr>
              </a:solidFill>
              <a:latin typeface="Calibri" panose="020F0502020204030204" pitchFamily="34" charset="0"/>
            </a:endParaRPr>
          </a:p>
        </p:txBody>
      </p:sp>
      <p:sp>
        <p:nvSpPr>
          <p:cNvPr id="90" name="椭圆 38"/>
          <p:cNvSpPr/>
          <p:nvPr/>
        </p:nvSpPr>
        <p:spPr>
          <a:xfrm>
            <a:off x="6050009" y="4712042"/>
            <a:ext cx="387350" cy="316754"/>
          </a:xfrm>
          <a:custGeom>
            <a:avLst/>
            <a:gdLst>
              <a:gd name="connsiteX0" fmla="*/ 192254 w 338138"/>
              <a:gd name="connsiteY0" fmla="*/ 135421 h 335282"/>
              <a:gd name="connsiteX1" fmla="*/ 152810 w 338138"/>
              <a:gd name="connsiteY1" fmla="*/ 151158 h 335282"/>
              <a:gd name="connsiteX2" fmla="*/ 152810 w 338138"/>
              <a:gd name="connsiteY2" fmla="*/ 229842 h 335282"/>
              <a:gd name="connsiteX3" fmla="*/ 232697 w 338138"/>
              <a:gd name="connsiteY3" fmla="*/ 229842 h 335282"/>
              <a:gd name="connsiteX4" fmla="*/ 232697 w 338138"/>
              <a:gd name="connsiteY4" fmla="*/ 151158 h 335282"/>
              <a:gd name="connsiteX5" fmla="*/ 192254 w 338138"/>
              <a:gd name="connsiteY5" fmla="*/ 135421 h 335282"/>
              <a:gd name="connsiteX6" fmla="*/ 238125 w 338138"/>
              <a:gd name="connsiteY6" fmla="*/ 69850 h 335282"/>
              <a:gd name="connsiteX7" fmla="*/ 225425 w 338138"/>
              <a:gd name="connsiteY7" fmla="*/ 80963 h 335282"/>
              <a:gd name="connsiteX8" fmla="*/ 238125 w 338138"/>
              <a:gd name="connsiteY8" fmla="*/ 92076 h 335282"/>
              <a:gd name="connsiteX9" fmla="*/ 250825 w 338138"/>
              <a:gd name="connsiteY9" fmla="*/ 80963 h 335282"/>
              <a:gd name="connsiteX10" fmla="*/ 238125 w 338138"/>
              <a:gd name="connsiteY10" fmla="*/ 69850 h 335282"/>
              <a:gd name="connsiteX11" fmla="*/ 214313 w 338138"/>
              <a:gd name="connsiteY11" fmla="*/ 57150 h 335282"/>
              <a:gd name="connsiteX12" fmla="*/ 263526 w 338138"/>
              <a:gd name="connsiteY12" fmla="*/ 57150 h 335282"/>
              <a:gd name="connsiteX13" fmla="*/ 263526 w 338138"/>
              <a:gd name="connsiteY13" fmla="*/ 106363 h 335282"/>
              <a:gd name="connsiteX14" fmla="*/ 214313 w 338138"/>
              <a:gd name="connsiteY14" fmla="*/ 106363 h 335282"/>
              <a:gd name="connsiteX15" fmla="*/ 49213 w 338138"/>
              <a:gd name="connsiteY15" fmla="*/ 57150 h 335282"/>
              <a:gd name="connsiteX16" fmla="*/ 195263 w 338138"/>
              <a:gd name="connsiteY16" fmla="*/ 57150 h 335282"/>
              <a:gd name="connsiteX17" fmla="*/ 195263 w 338138"/>
              <a:gd name="connsiteY17" fmla="*/ 106363 h 335282"/>
              <a:gd name="connsiteX18" fmla="*/ 49213 w 338138"/>
              <a:gd name="connsiteY18" fmla="*/ 106363 h 335282"/>
              <a:gd name="connsiteX19" fmla="*/ 22225 w 338138"/>
              <a:gd name="connsiteY19" fmla="*/ 28575 h 335282"/>
              <a:gd name="connsiteX20" fmla="*/ 22225 w 338138"/>
              <a:gd name="connsiteY20" fmla="*/ 269875 h 335282"/>
              <a:gd name="connsiteX21" fmla="*/ 241853 w 338138"/>
              <a:gd name="connsiteY21" fmla="*/ 269875 h 335282"/>
              <a:gd name="connsiteX22" fmla="*/ 247114 w 338138"/>
              <a:gd name="connsiteY22" fmla="*/ 259384 h 335282"/>
              <a:gd name="connsiteX23" fmla="*/ 233962 w 338138"/>
              <a:gd name="connsiteY23" fmla="*/ 248892 h 335282"/>
              <a:gd name="connsiteX24" fmla="*/ 155054 w 338138"/>
              <a:gd name="connsiteY24" fmla="*/ 251515 h 335282"/>
              <a:gd name="connsiteX25" fmla="*/ 49843 w 338138"/>
              <a:gd name="connsiteY25" fmla="*/ 251515 h 335282"/>
              <a:gd name="connsiteX26" fmla="*/ 49843 w 338138"/>
              <a:gd name="connsiteY26" fmla="*/ 231844 h 335282"/>
              <a:gd name="connsiteX27" fmla="*/ 135327 w 338138"/>
              <a:gd name="connsiteY27" fmla="*/ 231844 h 335282"/>
              <a:gd name="connsiteX28" fmla="*/ 122175 w 338138"/>
              <a:gd name="connsiteY28" fmla="*/ 201682 h 335282"/>
              <a:gd name="connsiteX29" fmla="*/ 49843 w 338138"/>
              <a:gd name="connsiteY29" fmla="*/ 201682 h 335282"/>
              <a:gd name="connsiteX30" fmla="*/ 49843 w 338138"/>
              <a:gd name="connsiteY30" fmla="*/ 183322 h 335282"/>
              <a:gd name="connsiteX31" fmla="*/ 120860 w 338138"/>
              <a:gd name="connsiteY31" fmla="*/ 183322 h 335282"/>
              <a:gd name="connsiteX32" fmla="*/ 131381 w 338138"/>
              <a:gd name="connsiteY32" fmla="*/ 153159 h 335282"/>
              <a:gd name="connsiteX33" fmla="*/ 49843 w 338138"/>
              <a:gd name="connsiteY33" fmla="*/ 153159 h 335282"/>
              <a:gd name="connsiteX34" fmla="*/ 49843 w 338138"/>
              <a:gd name="connsiteY34" fmla="*/ 134800 h 335282"/>
              <a:gd name="connsiteX35" fmla="*/ 147163 w 338138"/>
              <a:gd name="connsiteY35" fmla="*/ 134800 h 335282"/>
              <a:gd name="connsiteX36" fmla="*/ 243168 w 338138"/>
              <a:gd name="connsiteY36" fmla="*/ 138734 h 335282"/>
              <a:gd name="connsiteX37" fmla="*/ 251059 w 338138"/>
              <a:gd name="connsiteY37" fmla="*/ 231844 h 335282"/>
              <a:gd name="connsiteX38" fmla="*/ 264210 w 338138"/>
              <a:gd name="connsiteY38" fmla="*/ 243647 h 335282"/>
              <a:gd name="connsiteX39" fmla="*/ 272101 w 338138"/>
              <a:gd name="connsiteY39" fmla="*/ 238401 h 335282"/>
              <a:gd name="connsiteX40" fmla="*/ 290513 w 338138"/>
              <a:gd name="connsiteY40" fmla="*/ 256761 h 335282"/>
              <a:gd name="connsiteX41" fmla="*/ 290513 w 338138"/>
              <a:gd name="connsiteY41" fmla="*/ 28575 h 335282"/>
              <a:gd name="connsiteX42" fmla="*/ 22225 w 338138"/>
              <a:gd name="connsiteY42" fmla="*/ 28575 h 335282"/>
              <a:gd name="connsiteX43" fmla="*/ 0 w 338138"/>
              <a:gd name="connsiteY43" fmla="*/ 0 h 335282"/>
              <a:gd name="connsiteX44" fmla="*/ 311721 w 338138"/>
              <a:gd name="connsiteY44" fmla="*/ 0 h 335282"/>
              <a:gd name="connsiteX45" fmla="*/ 311721 w 338138"/>
              <a:gd name="connsiteY45" fmla="*/ 278479 h 335282"/>
              <a:gd name="connsiteX46" fmla="*/ 338138 w 338138"/>
              <a:gd name="connsiteY46" fmla="*/ 304875 h 335282"/>
              <a:gd name="connsiteX47" fmla="*/ 330213 w 338138"/>
              <a:gd name="connsiteY47" fmla="*/ 325992 h 335282"/>
              <a:gd name="connsiteX48" fmla="*/ 307759 w 338138"/>
              <a:gd name="connsiteY48" fmla="*/ 335230 h 335282"/>
              <a:gd name="connsiteX49" fmla="*/ 262850 w 338138"/>
              <a:gd name="connsiteY49" fmla="*/ 291677 h 335282"/>
              <a:gd name="connsiteX50" fmla="*/ 0 w 338138"/>
              <a:gd name="connsiteY50" fmla="*/ 291677 h 335282"/>
              <a:gd name="connsiteX51" fmla="*/ 0 w 338138"/>
              <a:gd name="connsiteY51" fmla="*/ 0 h 335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338138" h="335282">
                <a:moveTo>
                  <a:pt x="192254" y="135421"/>
                </a:moveTo>
                <a:cubicBezTo>
                  <a:pt x="177774" y="135421"/>
                  <a:pt x="163461" y="140666"/>
                  <a:pt x="152810" y="151158"/>
                </a:cubicBezTo>
                <a:cubicBezTo>
                  <a:pt x="130175" y="173452"/>
                  <a:pt x="130175" y="207548"/>
                  <a:pt x="152810" y="229842"/>
                </a:cubicBezTo>
                <a:cubicBezTo>
                  <a:pt x="174113" y="250825"/>
                  <a:pt x="210062" y="250825"/>
                  <a:pt x="232697" y="229842"/>
                </a:cubicBezTo>
                <a:cubicBezTo>
                  <a:pt x="254000" y="207548"/>
                  <a:pt x="254000" y="173452"/>
                  <a:pt x="232697" y="151158"/>
                </a:cubicBezTo>
                <a:cubicBezTo>
                  <a:pt x="221379" y="140666"/>
                  <a:pt x="206733" y="135421"/>
                  <a:pt x="192254" y="135421"/>
                </a:cubicBezTo>
                <a:close/>
                <a:moveTo>
                  <a:pt x="238125" y="69850"/>
                </a:moveTo>
                <a:cubicBezTo>
                  <a:pt x="231111" y="69850"/>
                  <a:pt x="225425" y="74825"/>
                  <a:pt x="225425" y="80963"/>
                </a:cubicBezTo>
                <a:cubicBezTo>
                  <a:pt x="225425" y="87101"/>
                  <a:pt x="231111" y="92076"/>
                  <a:pt x="238125" y="92076"/>
                </a:cubicBezTo>
                <a:cubicBezTo>
                  <a:pt x="245139" y="92076"/>
                  <a:pt x="250825" y="87101"/>
                  <a:pt x="250825" y="80963"/>
                </a:cubicBezTo>
                <a:cubicBezTo>
                  <a:pt x="250825" y="74825"/>
                  <a:pt x="245139" y="69850"/>
                  <a:pt x="238125" y="69850"/>
                </a:cubicBezTo>
                <a:close/>
                <a:moveTo>
                  <a:pt x="214313" y="57150"/>
                </a:moveTo>
                <a:lnTo>
                  <a:pt x="263526" y="57150"/>
                </a:lnTo>
                <a:lnTo>
                  <a:pt x="263526" y="106363"/>
                </a:lnTo>
                <a:lnTo>
                  <a:pt x="214313" y="106363"/>
                </a:lnTo>
                <a:close/>
                <a:moveTo>
                  <a:pt x="49213" y="57150"/>
                </a:moveTo>
                <a:lnTo>
                  <a:pt x="195263" y="57150"/>
                </a:lnTo>
                <a:lnTo>
                  <a:pt x="195263" y="106363"/>
                </a:lnTo>
                <a:lnTo>
                  <a:pt x="49213" y="106363"/>
                </a:lnTo>
                <a:close/>
                <a:moveTo>
                  <a:pt x="22225" y="28575"/>
                </a:moveTo>
                <a:cubicBezTo>
                  <a:pt x="22225" y="28575"/>
                  <a:pt x="22225" y="28575"/>
                  <a:pt x="22225" y="269875"/>
                </a:cubicBezTo>
                <a:lnTo>
                  <a:pt x="241853" y="269875"/>
                </a:lnTo>
                <a:cubicBezTo>
                  <a:pt x="241853" y="269875"/>
                  <a:pt x="241853" y="269875"/>
                  <a:pt x="247114" y="259384"/>
                </a:cubicBezTo>
                <a:cubicBezTo>
                  <a:pt x="247114" y="259384"/>
                  <a:pt x="247114" y="259384"/>
                  <a:pt x="233962" y="248892"/>
                </a:cubicBezTo>
                <a:cubicBezTo>
                  <a:pt x="210289" y="264629"/>
                  <a:pt x="178726" y="265941"/>
                  <a:pt x="155054" y="251515"/>
                </a:cubicBezTo>
                <a:cubicBezTo>
                  <a:pt x="155054" y="251515"/>
                  <a:pt x="155054" y="251515"/>
                  <a:pt x="49843" y="251515"/>
                </a:cubicBezTo>
                <a:cubicBezTo>
                  <a:pt x="49843" y="251515"/>
                  <a:pt x="49843" y="251515"/>
                  <a:pt x="49843" y="231844"/>
                </a:cubicBezTo>
                <a:cubicBezTo>
                  <a:pt x="49843" y="231844"/>
                  <a:pt x="49843" y="231844"/>
                  <a:pt x="135327" y="231844"/>
                </a:cubicBezTo>
                <a:cubicBezTo>
                  <a:pt x="128751" y="222664"/>
                  <a:pt x="123490" y="213484"/>
                  <a:pt x="122175" y="201682"/>
                </a:cubicBezTo>
                <a:cubicBezTo>
                  <a:pt x="122175" y="201682"/>
                  <a:pt x="122175" y="201682"/>
                  <a:pt x="49843" y="201682"/>
                </a:cubicBezTo>
                <a:cubicBezTo>
                  <a:pt x="49843" y="201682"/>
                  <a:pt x="49843" y="201682"/>
                  <a:pt x="49843" y="183322"/>
                </a:cubicBezTo>
                <a:cubicBezTo>
                  <a:pt x="49843" y="183322"/>
                  <a:pt x="49843" y="183322"/>
                  <a:pt x="120860" y="183322"/>
                </a:cubicBezTo>
                <a:cubicBezTo>
                  <a:pt x="122175" y="172831"/>
                  <a:pt x="124806" y="162339"/>
                  <a:pt x="131381" y="153159"/>
                </a:cubicBezTo>
                <a:cubicBezTo>
                  <a:pt x="131381" y="153159"/>
                  <a:pt x="131381" y="153159"/>
                  <a:pt x="49843" y="153159"/>
                </a:cubicBezTo>
                <a:cubicBezTo>
                  <a:pt x="49843" y="153159"/>
                  <a:pt x="49843" y="153159"/>
                  <a:pt x="49843" y="134800"/>
                </a:cubicBezTo>
                <a:cubicBezTo>
                  <a:pt x="49843" y="134800"/>
                  <a:pt x="49843" y="134800"/>
                  <a:pt x="147163" y="134800"/>
                </a:cubicBezTo>
                <a:cubicBezTo>
                  <a:pt x="174781" y="111194"/>
                  <a:pt x="216865" y="112506"/>
                  <a:pt x="243168" y="138734"/>
                </a:cubicBezTo>
                <a:cubicBezTo>
                  <a:pt x="269471" y="164962"/>
                  <a:pt x="270786" y="202993"/>
                  <a:pt x="251059" y="231844"/>
                </a:cubicBezTo>
                <a:cubicBezTo>
                  <a:pt x="251059" y="231844"/>
                  <a:pt x="251059" y="231844"/>
                  <a:pt x="264210" y="243647"/>
                </a:cubicBezTo>
                <a:cubicBezTo>
                  <a:pt x="264210" y="243647"/>
                  <a:pt x="264210" y="243647"/>
                  <a:pt x="272101" y="238401"/>
                </a:cubicBezTo>
                <a:cubicBezTo>
                  <a:pt x="272101" y="238401"/>
                  <a:pt x="272101" y="238401"/>
                  <a:pt x="290513" y="256761"/>
                </a:cubicBezTo>
                <a:cubicBezTo>
                  <a:pt x="290513" y="256761"/>
                  <a:pt x="290513" y="256761"/>
                  <a:pt x="290513" y="28575"/>
                </a:cubicBezTo>
                <a:cubicBezTo>
                  <a:pt x="290513" y="28575"/>
                  <a:pt x="290513" y="28575"/>
                  <a:pt x="22225" y="28575"/>
                </a:cubicBezTo>
                <a:close/>
                <a:moveTo>
                  <a:pt x="0" y="0"/>
                </a:moveTo>
                <a:cubicBezTo>
                  <a:pt x="0" y="0"/>
                  <a:pt x="0" y="0"/>
                  <a:pt x="311721" y="0"/>
                </a:cubicBezTo>
                <a:cubicBezTo>
                  <a:pt x="311721" y="0"/>
                  <a:pt x="311721" y="0"/>
                  <a:pt x="311721" y="278479"/>
                </a:cubicBezTo>
                <a:cubicBezTo>
                  <a:pt x="311721" y="278479"/>
                  <a:pt x="311721" y="278479"/>
                  <a:pt x="338138" y="304875"/>
                </a:cubicBezTo>
                <a:cubicBezTo>
                  <a:pt x="338138" y="304875"/>
                  <a:pt x="338138" y="316753"/>
                  <a:pt x="330213" y="325992"/>
                </a:cubicBezTo>
                <a:cubicBezTo>
                  <a:pt x="320967" y="336550"/>
                  <a:pt x="307759" y="335230"/>
                  <a:pt x="307759" y="335230"/>
                </a:cubicBezTo>
                <a:cubicBezTo>
                  <a:pt x="307759" y="335230"/>
                  <a:pt x="307759" y="335230"/>
                  <a:pt x="262850" y="291677"/>
                </a:cubicBezTo>
                <a:cubicBezTo>
                  <a:pt x="262850" y="291677"/>
                  <a:pt x="262850" y="291677"/>
                  <a:pt x="0" y="291677"/>
                </a:cubicBezTo>
                <a:cubicBezTo>
                  <a:pt x="0" y="291677"/>
                  <a:pt x="0" y="291677"/>
                  <a:pt x="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65000"/>
                  <a:lumOff val="35000"/>
                </a:schemeClr>
              </a:solidFill>
              <a:latin typeface="Calibri" panose="020F0502020204030204" pitchFamily="34" charset="0"/>
            </a:endParaRPr>
          </a:p>
        </p:txBody>
      </p:sp>
      <p:sp>
        <p:nvSpPr>
          <p:cNvPr id="62" name="矩形 44"/>
          <p:cNvSpPr/>
          <p:nvPr/>
        </p:nvSpPr>
        <p:spPr>
          <a:xfrm>
            <a:off x="1661080" y="1069885"/>
            <a:ext cx="9163240" cy="954107"/>
          </a:xfrm>
          <a:prstGeom prst="rect">
            <a:avLst/>
          </a:prstGeom>
          <a:ln>
            <a:noFill/>
          </a:ln>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57200" indent="-457200">
              <a:buFont typeface="Arial" panose="020B0604020202020204" pitchFamily="34" charset="0"/>
              <a:buChar char="•"/>
            </a:pPr>
            <a:r>
              <a:rPr lang="en-US" altLang="en-US" sz="2800"/>
              <a:t>Thêm người dùng vào nhóm quyền Server</a:t>
            </a:r>
            <a:endParaRPr lang="en-US" altLang="en-US" sz="2600"/>
          </a:p>
          <a:p>
            <a:pPr marL="514350" indent="-514350">
              <a:buFont typeface="+mj-lt"/>
              <a:buAutoNum type="arabicPeriod" startAt="2"/>
            </a:pPr>
            <a:r>
              <a:rPr lang="en-US" altLang="en-US" sz="2800">
                <a:solidFill>
                  <a:srgbClr val="3333FF"/>
                </a:solidFill>
              </a:rPr>
              <a:t>Add</a:t>
            </a:r>
            <a:endParaRPr lang="en-US" altLang="en-US" sz="2800">
              <a:solidFill>
                <a:srgbClr val="3333FF"/>
              </a:solidFill>
              <a:sym typeface="Symbol" panose="05050102010706020507" pitchFamily="18" charset="2"/>
            </a:endParaRPr>
          </a:p>
        </p:txBody>
      </p:sp>
      <p:grpSp>
        <p:nvGrpSpPr>
          <p:cNvPr id="11" name="Group 6"/>
          <p:cNvGrpSpPr>
            <a:grpSpLocks/>
          </p:cNvGrpSpPr>
          <p:nvPr/>
        </p:nvGrpSpPr>
        <p:grpSpPr bwMode="auto">
          <a:xfrm>
            <a:off x="2986087" y="2228850"/>
            <a:ext cx="7261271" cy="4242513"/>
            <a:chOff x="480" y="1056"/>
            <a:chExt cx="4800" cy="3102"/>
          </a:xfrm>
        </p:grpSpPr>
        <p:pic>
          <p:nvPicPr>
            <p:cNvPr id="1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 y="1056"/>
              <a:ext cx="4800" cy="31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Oval 5"/>
            <p:cNvSpPr>
              <a:spLocks noChangeArrowheads="1"/>
            </p:cNvSpPr>
            <p:nvPr/>
          </p:nvSpPr>
          <p:spPr bwMode="auto">
            <a:xfrm>
              <a:off x="4163" y="3648"/>
              <a:ext cx="624" cy="288"/>
            </a:xfrm>
            <a:prstGeom prst="ellipse">
              <a:avLst/>
            </a:prstGeom>
            <a:noFill/>
            <a:ln w="57150" algn="ctr">
              <a:solidFill>
                <a:srgbClr val="FF33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grpSp>
    </p:spTree>
    <p:extLst>
      <p:ext uri="{BB962C8B-B14F-4D97-AF65-F5344CB8AC3E}">
        <p14:creationId xmlns:p14="http://schemas.microsoft.com/office/powerpoint/2010/main" val="316592287"/>
      </p:ext>
    </p:extLst>
  </p:cSld>
  <p:clrMapOvr>
    <a:masterClrMapping/>
  </p:clrMapOvr>
  <mc:AlternateContent xmlns:mc="http://schemas.openxmlformats.org/markup-compatibility/2006" xmlns:p14="http://schemas.microsoft.com/office/powerpoint/2010/main">
    <mc:Choice Requires="p14">
      <p:transition spd="slow" p14:dur="1750" advClick="0">
        <p14:doors dir="vert"/>
      </p:transition>
    </mc:Choice>
    <mc:Fallback xmlns="">
      <p:transition spd="slow" advClick="0">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1865151" y="349790"/>
            <a:ext cx="4136229" cy="721592"/>
            <a:chOff x="6096000" y="2068962"/>
            <a:chExt cx="5061857" cy="721592"/>
          </a:xfrm>
        </p:grpSpPr>
        <p:sp>
          <p:nvSpPr>
            <p:cNvPr id="21" name="文本框 20"/>
            <p:cNvSpPr txBox="1"/>
            <p:nvPr/>
          </p:nvSpPr>
          <p:spPr>
            <a:xfrm>
              <a:off x="6096000" y="2068962"/>
              <a:ext cx="2691653" cy="646331"/>
            </a:xfrm>
            <a:prstGeom prst="rect">
              <a:avLst/>
            </a:prstGeom>
            <a:noFill/>
          </p:spPr>
          <p:txBody>
            <a:bodyPr wrap="none" rtlCol="0">
              <a:spAutoFit/>
              <a:scene3d>
                <a:camera prst="orthographicFront"/>
                <a:lightRig rig="threePt" dir="t"/>
              </a:scene3d>
              <a:sp3d contourW="12700"/>
            </a:bodyPr>
            <a:lstStyle/>
            <a:p>
              <a:r>
                <a:rPr lang="en-US" altLang="zh-CN" sz="3600" b="1" u="sng" dirty="0">
                  <a:solidFill>
                    <a:srgbClr val="D32F2F"/>
                  </a:solidFill>
                  <a:latin typeface="Calibri" panose="020F0502020204030204" pitchFamily="34" charset="0"/>
                </a:rPr>
                <a:t>3</a:t>
              </a:r>
              <a:r>
                <a:rPr lang="en-US" altLang="zh-CN" sz="3600" b="1" u="sng" smtClean="0">
                  <a:solidFill>
                    <a:srgbClr val="D32F2F"/>
                  </a:solidFill>
                  <a:latin typeface="Calibri" panose="020F0502020204030204" pitchFamily="34" charset="0"/>
                </a:rPr>
                <a:t>. VAI TRÒ</a:t>
              </a:r>
              <a:endParaRPr lang="en-US" altLang="zh-CN" sz="3600" b="1" u="sng">
                <a:solidFill>
                  <a:srgbClr val="D32F2F"/>
                </a:solidFill>
                <a:latin typeface="Calibri" panose="020F0502020204030204" pitchFamily="34" charset="0"/>
              </a:endParaRPr>
            </a:p>
          </p:txBody>
        </p:sp>
        <p:sp>
          <p:nvSpPr>
            <p:cNvPr id="22" name="文本框 21"/>
            <p:cNvSpPr txBox="1"/>
            <p:nvPr/>
          </p:nvSpPr>
          <p:spPr>
            <a:xfrm>
              <a:off x="6096000" y="2482777"/>
              <a:ext cx="5061857" cy="307777"/>
            </a:xfrm>
            <a:prstGeom prst="rect">
              <a:avLst/>
            </a:prstGeom>
            <a:noFill/>
          </p:spPr>
          <p:txBody>
            <a:bodyPr wrap="square" rtlCol="0">
              <a:spAutoFit/>
              <a:scene3d>
                <a:camera prst="orthographicFront"/>
                <a:lightRig rig="threePt" dir="t"/>
              </a:scene3d>
              <a:sp3d contourW="12700"/>
            </a:bodyPr>
            <a:lstStyle/>
            <a:p>
              <a:endParaRPr lang="en-US" altLang="zh-CN" sz="1400" dirty="0">
                <a:solidFill>
                  <a:schemeClr val="bg1">
                    <a:lumMod val="65000"/>
                  </a:schemeClr>
                </a:solidFill>
                <a:latin typeface="Calibri" panose="020F0502020204030204" pitchFamily="34" charset="0"/>
              </a:endParaRPr>
            </a:p>
          </p:txBody>
        </p:sp>
      </p:grpSp>
      <p:sp>
        <p:nvSpPr>
          <p:cNvPr id="85" name="椭圆 18"/>
          <p:cNvSpPr/>
          <p:nvPr/>
        </p:nvSpPr>
        <p:spPr>
          <a:xfrm>
            <a:off x="6053152" y="6131312"/>
            <a:ext cx="287485" cy="274080"/>
          </a:xfrm>
          <a:custGeom>
            <a:avLst/>
            <a:gdLst>
              <a:gd name="connsiteX0" fmla="*/ 5145 w 317509"/>
              <a:gd name="connsiteY0" fmla="*/ 226044 h 326057"/>
              <a:gd name="connsiteX1" fmla="*/ 69467 w 317509"/>
              <a:gd name="connsiteY1" fmla="*/ 226044 h 326057"/>
              <a:gd name="connsiteX2" fmla="*/ 74613 w 317509"/>
              <a:gd name="connsiteY2" fmla="*/ 231240 h 326057"/>
              <a:gd name="connsiteX3" fmla="*/ 74613 w 317509"/>
              <a:gd name="connsiteY3" fmla="*/ 322160 h 326057"/>
              <a:gd name="connsiteX4" fmla="*/ 69467 w 317509"/>
              <a:gd name="connsiteY4" fmla="*/ 326057 h 326057"/>
              <a:gd name="connsiteX5" fmla="*/ 5145 w 317509"/>
              <a:gd name="connsiteY5" fmla="*/ 326057 h 326057"/>
              <a:gd name="connsiteX6" fmla="*/ 0 w 317509"/>
              <a:gd name="connsiteY6" fmla="*/ 322160 h 326057"/>
              <a:gd name="connsiteX7" fmla="*/ 0 w 317509"/>
              <a:gd name="connsiteY7" fmla="*/ 231240 h 326057"/>
              <a:gd name="connsiteX8" fmla="*/ 5145 w 317509"/>
              <a:gd name="connsiteY8" fmla="*/ 226044 h 326057"/>
              <a:gd name="connsiteX9" fmla="*/ 119555 w 317509"/>
              <a:gd name="connsiteY9" fmla="*/ 156194 h 326057"/>
              <a:gd name="connsiteX10" fmla="*/ 185245 w 317509"/>
              <a:gd name="connsiteY10" fmla="*/ 156194 h 326057"/>
              <a:gd name="connsiteX11" fmla="*/ 190500 w 317509"/>
              <a:gd name="connsiteY11" fmla="*/ 161381 h 326057"/>
              <a:gd name="connsiteX12" fmla="*/ 190500 w 317509"/>
              <a:gd name="connsiteY12" fmla="*/ 322167 h 326057"/>
              <a:gd name="connsiteX13" fmla="*/ 185245 w 317509"/>
              <a:gd name="connsiteY13" fmla="*/ 326057 h 326057"/>
              <a:gd name="connsiteX14" fmla="*/ 119555 w 317509"/>
              <a:gd name="connsiteY14" fmla="*/ 326057 h 326057"/>
              <a:gd name="connsiteX15" fmla="*/ 114300 w 317509"/>
              <a:gd name="connsiteY15" fmla="*/ 322167 h 326057"/>
              <a:gd name="connsiteX16" fmla="*/ 114300 w 317509"/>
              <a:gd name="connsiteY16" fmla="*/ 161381 h 326057"/>
              <a:gd name="connsiteX17" fmla="*/ 119555 w 317509"/>
              <a:gd name="connsiteY17" fmla="*/ 156194 h 326057"/>
              <a:gd name="connsiteX18" fmla="*/ 258042 w 317509"/>
              <a:gd name="connsiteY18" fmla="*/ 2909 h 326057"/>
              <a:gd name="connsiteX19" fmla="*/ 265835 w 317509"/>
              <a:gd name="connsiteY19" fmla="*/ 2909 h 326057"/>
              <a:gd name="connsiteX20" fmla="*/ 316491 w 317509"/>
              <a:gd name="connsiteY20" fmla="*/ 89512 h 326057"/>
              <a:gd name="connsiteX21" fmla="*/ 311295 w 317509"/>
              <a:gd name="connsiteY21" fmla="*/ 97268 h 326057"/>
              <a:gd name="connsiteX22" fmla="*/ 294410 w 317509"/>
              <a:gd name="connsiteY22" fmla="*/ 97268 h 326057"/>
              <a:gd name="connsiteX23" fmla="*/ 294410 w 317509"/>
              <a:gd name="connsiteY23" fmla="*/ 322178 h 326057"/>
              <a:gd name="connsiteX24" fmla="*/ 289214 w 317509"/>
              <a:gd name="connsiteY24" fmla="*/ 326056 h 326057"/>
              <a:gd name="connsiteX25" fmla="*/ 234662 w 317509"/>
              <a:gd name="connsiteY25" fmla="*/ 326056 h 326057"/>
              <a:gd name="connsiteX26" fmla="*/ 229467 w 317509"/>
              <a:gd name="connsiteY26" fmla="*/ 322178 h 326057"/>
              <a:gd name="connsiteX27" fmla="*/ 229467 w 317509"/>
              <a:gd name="connsiteY27" fmla="*/ 97268 h 326057"/>
              <a:gd name="connsiteX28" fmla="*/ 212581 w 317509"/>
              <a:gd name="connsiteY28" fmla="*/ 97268 h 326057"/>
              <a:gd name="connsiteX29" fmla="*/ 207386 w 317509"/>
              <a:gd name="connsiteY29" fmla="*/ 89512 h 326057"/>
              <a:gd name="connsiteX30" fmla="*/ 258042 w 317509"/>
              <a:gd name="connsiteY30" fmla="*/ 2909 h 326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7509" h="326057">
                <a:moveTo>
                  <a:pt x="5145" y="226044"/>
                </a:moveTo>
                <a:cubicBezTo>
                  <a:pt x="69467" y="226044"/>
                  <a:pt x="69467" y="226044"/>
                  <a:pt x="69467" y="226044"/>
                </a:cubicBezTo>
                <a:cubicBezTo>
                  <a:pt x="72040" y="226044"/>
                  <a:pt x="74613" y="228642"/>
                  <a:pt x="74613" y="231240"/>
                </a:cubicBezTo>
                <a:cubicBezTo>
                  <a:pt x="74613" y="322160"/>
                  <a:pt x="74613" y="322160"/>
                  <a:pt x="74613" y="322160"/>
                </a:cubicBezTo>
                <a:cubicBezTo>
                  <a:pt x="74613" y="324758"/>
                  <a:pt x="72040" y="326057"/>
                  <a:pt x="69467" y="326057"/>
                </a:cubicBezTo>
                <a:cubicBezTo>
                  <a:pt x="5145" y="326057"/>
                  <a:pt x="5145" y="326057"/>
                  <a:pt x="5145" y="326057"/>
                </a:cubicBezTo>
                <a:cubicBezTo>
                  <a:pt x="2573" y="326057"/>
                  <a:pt x="0" y="324758"/>
                  <a:pt x="0" y="322160"/>
                </a:cubicBezTo>
                <a:cubicBezTo>
                  <a:pt x="0" y="231240"/>
                  <a:pt x="0" y="231240"/>
                  <a:pt x="0" y="231240"/>
                </a:cubicBezTo>
                <a:cubicBezTo>
                  <a:pt x="0" y="228642"/>
                  <a:pt x="2573" y="226044"/>
                  <a:pt x="5145" y="226044"/>
                </a:cubicBezTo>
                <a:close/>
                <a:moveTo>
                  <a:pt x="119555" y="156194"/>
                </a:moveTo>
                <a:cubicBezTo>
                  <a:pt x="119555" y="156194"/>
                  <a:pt x="119555" y="156194"/>
                  <a:pt x="185245" y="156194"/>
                </a:cubicBezTo>
                <a:cubicBezTo>
                  <a:pt x="187872" y="156194"/>
                  <a:pt x="190500" y="158787"/>
                  <a:pt x="190500" y="161381"/>
                </a:cubicBezTo>
                <a:cubicBezTo>
                  <a:pt x="190500" y="161381"/>
                  <a:pt x="190500" y="161381"/>
                  <a:pt x="190500" y="322167"/>
                </a:cubicBezTo>
                <a:cubicBezTo>
                  <a:pt x="190500" y="324760"/>
                  <a:pt x="187872" y="326057"/>
                  <a:pt x="185245" y="326057"/>
                </a:cubicBezTo>
                <a:cubicBezTo>
                  <a:pt x="185245" y="326057"/>
                  <a:pt x="185245" y="326057"/>
                  <a:pt x="119555" y="326057"/>
                </a:cubicBezTo>
                <a:cubicBezTo>
                  <a:pt x="116927" y="326057"/>
                  <a:pt x="114300" y="324760"/>
                  <a:pt x="114300" y="322167"/>
                </a:cubicBezTo>
                <a:cubicBezTo>
                  <a:pt x="114300" y="322167"/>
                  <a:pt x="114300" y="322167"/>
                  <a:pt x="114300" y="161381"/>
                </a:cubicBezTo>
                <a:cubicBezTo>
                  <a:pt x="114300" y="158787"/>
                  <a:pt x="116927" y="156194"/>
                  <a:pt x="119555" y="156194"/>
                </a:cubicBezTo>
                <a:close/>
                <a:moveTo>
                  <a:pt x="258042" y="2909"/>
                </a:moveTo>
                <a:cubicBezTo>
                  <a:pt x="259341" y="-969"/>
                  <a:pt x="263237" y="-969"/>
                  <a:pt x="265835" y="2909"/>
                </a:cubicBezTo>
                <a:cubicBezTo>
                  <a:pt x="265835" y="2909"/>
                  <a:pt x="265835" y="2909"/>
                  <a:pt x="316491" y="89512"/>
                </a:cubicBezTo>
                <a:cubicBezTo>
                  <a:pt x="319088" y="93390"/>
                  <a:pt x="316491" y="97268"/>
                  <a:pt x="311295" y="97268"/>
                </a:cubicBezTo>
                <a:cubicBezTo>
                  <a:pt x="311295" y="97268"/>
                  <a:pt x="311295" y="97268"/>
                  <a:pt x="294410" y="97268"/>
                </a:cubicBezTo>
                <a:cubicBezTo>
                  <a:pt x="294410" y="97268"/>
                  <a:pt x="294410" y="97268"/>
                  <a:pt x="294410" y="322178"/>
                </a:cubicBezTo>
                <a:cubicBezTo>
                  <a:pt x="294410" y="324763"/>
                  <a:pt x="291812" y="326056"/>
                  <a:pt x="289214" y="326056"/>
                </a:cubicBezTo>
                <a:cubicBezTo>
                  <a:pt x="289214" y="326056"/>
                  <a:pt x="289214" y="326056"/>
                  <a:pt x="234662" y="326056"/>
                </a:cubicBezTo>
                <a:cubicBezTo>
                  <a:pt x="232064" y="326056"/>
                  <a:pt x="229467" y="324763"/>
                  <a:pt x="229467" y="322178"/>
                </a:cubicBezTo>
                <a:cubicBezTo>
                  <a:pt x="229467" y="322178"/>
                  <a:pt x="229467" y="322178"/>
                  <a:pt x="229467" y="97268"/>
                </a:cubicBezTo>
                <a:cubicBezTo>
                  <a:pt x="229467" y="97268"/>
                  <a:pt x="229467" y="97268"/>
                  <a:pt x="212581" y="97268"/>
                </a:cubicBezTo>
                <a:cubicBezTo>
                  <a:pt x="207386" y="97268"/>
                  <a:pt x="204788" y="93390"/>
                  <a:pt x="207386" y="89512"/>
                </a:cubicBezTo>
                <a:cubicBezTo>
                  <a:pt x="207386" y="89512"/>
                  <a:pt x="207386" y="89512"/>
                  <a:pt x="258042" y="290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65000"/>
                  <a:lumOff val="35000"/>
                </a:schemeClr>
              </a:solidFill>
              <a:latin typeface="Calibri" panose="020F0502020204030204" pitchFamily="34" charset="0"/>
            </a:endParaRPr>
          </a:p>
        </p:txBody>
      </p:sp>
      <p:sp>
        <p:nvSpPr>
          <p:cNvPr id="86" name="椭圆 16"/>
          <p:cNvSpPr/>
          <p:nvPr/>
        </p:nvSpPr>
        <p:spPr>
          <a:xfrm>
            <a:off x="6055714" y="5411986"/>
            <a:ext cx="311256" cy="274080"/>
          </a:xfrm>
          <a:custGeom>
            <a:avLst/>
            <a:gdLst>
              <a:gd name="connsiteX0" fmla="*/ 311151 w 331788"/>
              <a:gd name="connsiteY0" fmla="*/ 34925 h 331788"/>
              <a:gd name="connsiteX1" fmla="*/ 331788 w 331788"/>
              <a:gd name="connsiteY1" fmla="*/ 92075 h 331788"/>
              <a:gd name="connsiteX2" fmla="*/ 311151 w 331788"/>
              <a:gd name="connsiteY2" fmla="*/ 98425 h 331788"/>
              <a:gd name="connsiteX3" fmla="*/ 304801 w 331788"/>
              <a:gd name="connsiteY3" fmla="*/ 76200 h 331788"/>
              <a:gd name="connsiteX4" fmla="*/ 254001 w 331788"/>
              <a:gd name="connsiteY4" fmla="*/ 222251 h 331788"/>
              <a:gd name="connsiteX5" fmla="*/ 206376 w 331788"/>
              <a:gd name="connsiteY5" fmla="*/ 146050 h 331788"/>
              <a:gd name="connsiteX6" fmla="*/ 157163 w 331788"/>
              <a:gd name="connsiteY6" fmla="*/ 241301 h 331788"/>
              <a:gd name="connsiteX7" fmla="*/ 103188 w 331788"/>
              <a:gd name="connsiteY7" fmla="*/ 163513 h 331788"/>
              <a:gd name="connsiteX8" fmla="*/ 61913 w 331788"/>
              <a:gd name="connsiteY8" fmla="*/ 242888 h 331788"/>
              <a:gd name="connsiteX9" fmla="*/ 44450 w 331788"/>
              <a:gd name="connsiteY9" fmla="*/ 231776 h 331788"/>
              <a:gd name="connsiteX10" fmla="*/ 101600 w 331788"/>
              <a:gd name="connsiteY10" fmla="*/ 123825 h 331788"/>
              <a:gd name="connsiteX11" fmla="*/ 153988 w 331788"/>
              <a:gd name="connsiteY11" fmla="*/ 201613 h 331788"/>
              <a:gd name="connsiteX12" fmla="*/ 203201 w 331788"/>
              <a:gd name="connsiteY12" fmla="*/ 106363 h 331788"/>
              <a:gd name="connsiteX13" fmla="*/ 247651 w 331788"/>
              <a:gd name="connsiteY13" fmla="*/ 174625 h 331788"/>
              <a:gd name="connsiteX14" fmla="*/ 284163 w 331788"/>
              <a:gd name="connsiteY14" fmla="*/ 69850 h 331788"/>
              <a:gd name="connsiteX15" fmla="*/ 263526 w 331788"/>
              <a:gd name="connsiteY15" fmla="*/ 79375 h 331788"/>
              <a:gd name="connsiteX16" fmla="*/ 255588 w 331788"/>
              <a:gd name="connsiteY16" fmla="*/ 61913 h 331788"/>
              <a:gd name="connsiteX17" fmla="*/ 0 w 331788"/>
              <a:gd name="connsiteY17" fmla="*/ 0 h 331788"/>
              <a:gd name="connsiteX18" fmla="*/ 20637 w 331788"/>
              <a:gd name="connsiteY18" fmla="*/ 0 h 331788"/>
              <a:gd name="connsiteX19" fmla="*/ 20637 w 331788"/>
              <a:gd name="connsiteY19" fmla="*/ 311151 h 331788"/>
              <a:gd name="connsiteX20" fmla="*/ 331788 w 331788"/>
              <a:gd name="connsiteY20" fmla="*/ 311151 h 331788"/>
              <a:gd name="connsiteX21" fmla="*/ 331788 w 331788"/>
              <a:gd name="connsiteY21" fmla="*/ 331788 h 331788"/>
              <a:gd name="connsiteX22" fmla="*/ 0 w 331788"/>
              <a:gd name="connsiteY22" fmla="*/ 331788 h 33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31788" h="331788">
                <a:moveTo>
                  <a:pt x="311151" y="34925"/>
                </a:moveTo>
                <a:lnTo>
                  <a:pt x="331788" y="92075"/>
                </a:lnTo>
                <a:lnTo>
                  <a:pt x="311151" y="98425"/>
                </a:lnTo>
                <a:lnTo>
                  <a:pt x="304801" y="76200"/>
                </a:lnTo>
                <a:lnTo>
                  <a:pt x="254001" y="222251"/>
                </a:lnTo>
                <a:lnTo>
                  <a:pt x="206376" y="146050"/>
                </a:lnTo>
                <a:lnTo>
                  <a:pt x="157163" y="241301"/>
                </a:lnTo>
                <a:lnTo>
                  <a:pt x="103188" y="163513"/>
                </a:lnTo>
                <a:lnTo>
                  <a:pt x="61913" y="242888"/>
                </a:lnTo>
                <a:lnTo>
                  <a:pt x="44450" y="231776"/>
                </a:lnTo>
                <a:lnTo>
                  <a:pt x="101600" y="123825"/>
                </a:lnTo>
                <a:lnTo>
                  <a:pt x="153988" y="201613"/>
                </a:lnTo>
                <a:lnTo>
                  <a:pt x="203201" y="106363"/>
                </a:lnTo>
                <a:lnTo>
                  <a:pt x="247651" y="174625"/>
                </a:lnTo>
                <a:lnTo>
                  <a:pt x="284163" y="69850"/>
                </a:lnTo>
                <a:lnTo>
                  <a:pt x="263526" y="79375"/>
                </a:lnTo>
                <a:lnTo>
                  <a:pt x="255588" y="61913"/>
                </a:lnTo>
                <a:close/>
                <a:moveTo>
                  <a:pt x="0" y="0"/>
                </a:moveTo>
                <a:lnTo>
                  <a:pt x="20637" y="0"/>
                </a:lnTo>
                <a:lnTo>
                  <a:pt x="20637" y="311151"/>
                </a:lnTo>
                <a:lnTo>
                  <a:pt x="331788" y="311151"/>
                </a:lnTo>
                <a:lnTo>
                  <a:pt x="331788" y="331788"/>
                </a:lnTo>
                <a:lnTo>
                  <a:pt x="0" y="33178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zh-CN" altLang="en-US">
              <a:solidFill>
                <a:schemeClr val="tx1">
                  <a:lumMod val="65000"/>
                  <a:lumOff val="35000"/>
                </a:schemeClr>
              </a:solidFill>
              <a:latin typeface="Calibri" panose="020F0502020204030204" pitchFamily="34" charset="0"/>
            </a:endParaRPr>
          </a:p>
        </p:txBody>
      </p:sp>
      <p:sp>
        <p:nvSpPr>
          <p:cNvPr id="88" name="椭圆 11"/>
          <p:cNvSpPr/>
          <p:nvPr/>
        </p:nvSpPr>
        <p:spPr>
          <a:xfrm>
            <a:off x="6119836" y="2517382"/>
            <a:ext cx="245729" cy="226677"/>
          </a:xfrm>
          <a:custGeom>
            <a:avLst/>
            <a:gdLst>
              <a:gd name="connsiteX0" fmla="*/ 145025 w 331788"/>
              <a:gd name="connsiteY0" fmla="*/ 104594 h 331536"/>
              <a:gd name="connsiteX1" fmla="*/ 198438 w 331788"/>
              <a:gd name="connsiteY1" fmla="*/ 123670 h 331536"/>
              <a:gd name="connsiteX2" fmla="*/ 198438 w 331788"/>
              <a:gd name="connsiteY2" fmla="*/ 152614 h 331536"/>
              <a:gd name="connsiteX3" fmla="*/ 169334 w 331788"/>
              <a:gd name="connsiteY3" fmla="*/ 152614 h 331536"/>
              <a:gd name="connsiteX4" fmla="*/ 113771 w 331788"/>
              <a:gd name="connsiteY4" fmla="*/ 167085 h 331536"/>
              <a:gd name="connsiteX5" fmla="*/ 51594 w 331788"/>
              <a:gd name="connsiteY5" fmla="*/ 227603 h 331536"/>
              <a:gd name="connsiteX6" fmla="*/ 41010 w 331788"/>
              <a:gd name="connsiteY6" fmla="*/ 253915 h 331536"/>
              <a:gd name="connsiteX7" fmla="*/ 51594 w 331788"/>
              <a:gd name="connsiteY7" fmla="*/ 280228 h 331536"/>
              <a:gd name="connsiteX8" fmla="*/ 105833 w 331788"/>
              <a:gd name="connsiteY8" fmla="*/ 280228 h 331536"/>
              <a:gd name="connsiteX9" fmla="*/ 121708 w 331788"/>
              <a:gd name="connsiteY9" fmla="*/ 263125 h 331536"/>
              <a:gd name="connsiteX10" fmla="*/ 150813 w 331788"/>
              <a:gd name="connsiteY10" fmla="*/ 263125 h 331536"/>
              <a:gd name="connsiteX11" fmla="*/ 150813 w 331788"/>
              <a:gd name="connsiteY11" fmla="*/ 292068 h 331536"/>
              <a:gd name="connsiteX12" fmla="*/ 134938 w 331788"/>
              <a:gd name="connsiteY12" fmla="*/ 309171 h 331536"/>
              <a:gd name="connsiteX13" fmla="*/ 78052 w 331788"/>
              <a:gd name="connsiteY13" fmla="*/ 331536 h 331536"/>
              <a:gd name="connsiteX14" fmla="*/ 22489 w 331788"/>
              <a:gd name="connsiteY14" fmla="*/ 309171 h 331536"/>
              <a:gd name="connsiteX15" fmla="*/ 0 w 331788"/>
              <a:gd name="connsiteY15" fmla="*/ 253915 h 331536"/>
              <a:gd name="connsiteX16" fmla="*/ 22489 w 331788"/>
              <a:gd name="connsiteY16" fmla="*/ 198660 h 331536"/>
              <a:gd name="connsiteX17" fmla="*/ 84666 w 331788"/>
              <a:gd name="connsiteY17" fmla="*/ 136826 h 331536"/>
              <a:gd name="connsiteX18" fmla="*/ 145025 w 331788"/>
              <a:gd name="connsiteY18" fmla="*/ 104594 h 331536"/>
              <a:gd name="connsiteX19" fmla="*/ 254829 w 331788"/>
              <a:gd name="connsiteY19" fmla="*/ 43 h 331536"/>
              <a:gd name="connsiteX20" fmla="*/ 309472 w 331788"/>
              <a:gd name="connsiteY20" fmla="*/ 24739 h 331536"/>
              <a:gd name="connsiteX21" fmla="*/ 331788 w 331788"/>
              <a:gd name="connsiteY21" fmla="*/ 80057 h 331536"/>
              <a:gd name="connsiteX22" fmla="*/ 309472 w 331788"/>
              <a:gd name="connsiteY22" fmla="*/ 135376 h 331536"/>
              <a:gd name="connsiteX23" fmla="*/ 242522 w 331788"/>
              <a:gd name="connsiteY23" fmla="*/ 199914 h 331536"/>
              <a:gd name="connsiteX24" fmla="*/ 180823 w 331788"/>
              <a:gd name="connsiteY24" fmla="*/ 231524 h 331536"/>
              <a:gd name="connsiteX25" fmla="*/ 134877 w 331788"/>
              <a:gd name="connsiteY25" fmla="*/ 210451 h 331536"/>
              <a:gd name="connsiteX26" fmla="*/ 134877 w 331788"/>
              <a:gd name="connsiteY26" fmla="*/ 181474 h 331536"/>
              <a:gd name="connsiteX27" fmla="*/ 163757 w 331788"/>
              <a:gd name="connsiteY27" fmla="*/ 181474 h 331536"/>
              <a:gd name="connsiteX28" fmla="*/ 213641 w 331788"/>
              <a:gd name="connsiteY28" fmla="*/ 170937 h 331536"/>
              <a:gd name="connsiteX29" fmla="*/ 280591 w 331788"/>
              <a:gd name="connsiteY29" fmla="*/ 106399 h 331536"/>
              <a:gd name="connsiteX30" fmla="*/ 291093 w 331788"/>
              <a:gd name="connsiteY30" fmla="*/ 80057 h 331536"/>
              <a:gd name="connsiteX31" fmla="*/ 280591 w 331788"/>
              <a:gd name="connsiteY31" fmla="*/ 53715 h 331536"/>
              <a:gd name="connsiteX32" fmla="*/ 232020 w 331788"/>
              <a:gd name="connsiteY32" fmla="*/ 49764 h 331536"/>
              <a:gd name="connsiteX33" fmla="*/ 211016 w 331788"/>
              <a:gd name="connsiteY33" fmla="*/ 70838 h 331536"/>
              <a:gd name="connsiteX34" fmla="*/ 182135 w 331788"/>
              <a:gd name="connsiteY34" fmla="*/ 70838 h 331536"/>
              <a:gd name="connsiteX35" fmla="*/ 182135 w 331788"/>
              <a:gd name="connsiteY35" fmla="*/ 41861 h 331536"/>
              <a:gd name="connsiteX36" fmla="*/ 203139 w 331788"/>
              <a:gd name="connsiteY36" fmla="*/ 20788 h 331536"/>
              <a:gd name="connsiteX37" fmla="*/ 254829 w 331788"/>
              <a:gd name="connsiteY37" fmla="*/ 43 h 33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31788" h="331536">
                <a:moveTo>
                  <a:pt x="145025" y="104594"/>
                </a:moveTo>
                <a:cubicBezTo>
                  <a:pt x="164703" y="102292"/>
                  <a:pt x="183224" y="108541"/>
                  <a:pt x="198438" y="123670"/>
                </a:cubicBezTo>
                <a:cubicBezTo>
                  <a:pt x="206375" y="131564"/>
                  <a:pt x="206375" y="144720"/>
                  <a:pt x="198438" y="152614"/>
                </a:cubicBezTo>
                <a:cubicBezTo>
                  <a:pt x="190500" y="160507"/>
                  <a:pt x="177271" y="160507"/>
                  <a:pt x="169334" y="152614"/>
                </a:cubicBezTo>
                <a:cubicBezTo>
                  <a:pt x="150813" y="135511"/>
                  <a:pt x="127000" y="153929"/>
                  <a:pt x="113771" y="167085"/>
                </a:cubicBezTo>
                <a:cubicBezTo>
                  <a:pt x="113771" y="167085"/>
                  <a:pt x="113771" y="167085"/>
                  <a:pt x="51594" y="227603"/>
                </a:cubicBezTo>
                <a:cubicBezTo>
                  <a:pt x="44979" y="234181"/>
                  <a:pt x="41010" y="243391"/>
                  <a:pt x="41010" y="253915"/>
                </a:cubicBezTo>
                <a:cubicBezTo>
                  <a:pt x="41010" y="263125"/>
                  <a:pt x="44979" y="272334"/>
                  <a:pt x="51594" y="280228"/>
                </a:cubicBezTo>
                <a:cubicBezTo>
                  <a:pt x="66146" y="294699"/>
                  <a:pt x="89958" y="294699"/>
                  <a:pt x="105833" y="280228"/>
                </a:cubicBezTo>
                <a:cubicBezTo>
                  <a:pt x="105833" y="280228"/>
                  <a:pt x="105833" y="280228"/>
                  <a:pt x="121708" y="263125"/>
                </a:cubicBezTo>
                <a:cubicBezTo>
                  <a:pt x="129646" y="255231"/>
                  <a:pt x="142875" y="255231"/>
                  <a:pt x="150813" y="263125"/>
                </a:cubicBezTo>
                <a:cubicBezTo>
                  <a:pt x="158750" y="271018"/>
                  <a:pt x="158750" y="284174"/>
                  <a:pt x="150813" y="292068"/>
                </a:cubicBezTo>
                <a:cubicBezTo>
                  <a:pt x="150813" y="292068"/>
                  <a:pt x="150813" y="292068"/>
                  <a:pt x="134938" y="309171"/>
                </a:cubicBezTo>
                <a:cubicBezTo>
                  <a:pt x="119062" y="323643"/>
                  <a:pt x="99219" y="331536"/>
                  <a:pt x="78052" y="331536"/>
                </a:cubicBezTo>
                <a:cubicBezTo>
                  <a:pt x="58208" y="331536"/>
                  <a:pt x="38364" y="323643"/>
                  <a:pt x="22489" y="309171"/>
                </a:cubicBezTo>
                <a:cubicBezTo>
                  <a:pt x="7937" y="294699"/>
                  <a:pt x="0" y="274965"/>
                  <a:pt x="0" y="253915"/>
                </a:cubicBezTo>
                <a:cubicBezTo>
                  <a:pt x="0" y="232866"/>
                  <a:pt x="7937" y="213132"/>
                  <a:pt x="22489" y="198660"/>
                </a:cubicBezTo>
                <a:cubicBezTo>
                  <a:pt x="22489" y="198660"/>
                  <a:pt x="22489" y="198660"/>
                  <a:pt x="84666" y="136826"/>
                </a:cubicBezTo>
                <a:cubicBezTo>
                  <a:pt x="104510" y="117750"/>
                  <a:pt x="125346" y="106896"/>
                  <a:pt x="145025" y="104594"/>
                </a:cubicBezTo>
                <a:close/>
                <a:moveTo>
                  <a:pt x="254829" y="43"/>
                </a:moveTo>
                <a:cubicBezTo>
                  <a:pt x="273700" y="702"/>
                  <a:pt x="293063" y="8934"/>
                  <a:pt x="309472" y="24739"/>
                </a:cubicBezTo>
                <a:cubicBezTo>
                  <a:pt x="323912" y="39227"/>
                  <a:pt x="331788" y="58984"/>
                  <a:pt x="331788" y="80057"/>
                </a:cubicBezTo>
                <a:cubicBezTo>
                  <a:pt x="331788" y="101131"/>
                  <a:pt x="323912" y="120887"/>
                  <a:pt x="309472" y="135376"/>
                </a:cubicBezTo>
                <a:cubicBezTo>
                  <a:pt x="309472" y="135376"/>
                  <a:pt x="309472" y="135376"/>
                  <a:pt x="242522" y="199914"/>
                </a:cubicBezTo>
                <a:cubicBezTo>
                  <a:pt x="222831" y="220987"/>
                  <a:pt x="201827" y="231524"/>
                  <a:pt x="180823" y="231524"/>
                </a:cubicBezTo>
                <a:cubicBezTo>
                  <a:pt x="165070" y="231524"/>
                  <a:pt x="149317" y="223622"/>
                  <a:pt x="134877" y="210451"/>
                </a:cubicBezTo>
                <a:cubicBezTo>
                  <a:pt x="127000" y="202548"/>
                  <a:pt x="127000" y="189377"/>
                  <a:pt x="134877" y="181474"/>
                </a:cubicBezTo>
                <a:cubicBezTo>
                  <a:pt x="142753" y="173572"/>
                  <a:pt x="155881" y="173572"/>
                  <a:pt x="163757" y="181474"/>
                </a:cubicBezTo>
                <a:cubicBezTo>
                  <a:pt x="170321" y="186743"/>
                  <a:pt x="184761" y="201231"/>
                  <a:pt x="213641" y="170937"/>
                </a:cubicBezTo>
                <a:cubicBezTo>
                  <a:pt x="213641" y="170937"/>
                  <a:pt x="213641" y="170937"/>
                  <a:pt x="280591" y="106399"/>
                </a:cubicBezTo>
                <a:cubicBezTo>
                  <a:pt x="287155" y="98497"/>
                  <a:pt x="291093" y="89277"/>
                  <a:pt x="291093" y="80057"/>
                </a:cubicBezTo>
                <a:cubicBezTo>
                  <a:pt x="291093" y="69520"/>
                  <a:pt x="287155" y="60301"/>
                  <a:pt x="280591" y="53715"/>
                </a:cubicBezTo>
                <a:cubicBezTo>
                  <a:pt x="267464" y="40544"/>
                  <a:pt x="246460" y="33959"/>
                  <a:pt x="232020" y="49764"/>
                </a:cubicBezTo>
                <a:cubicBezTo>
                  <a:pt x="232020" y="49764"/>
                  <a:pt x="232020" y="49764"/>
                  <a:pt x="211016" y="70838"/>
                </a:cubicBezTo>
                <a:cubicBezTo>
                  <a:pt x="203139" y="78740"/>
                  <a:pt x="190012" y="78740"/>
                  <a:pt x="182135" y="70838"/>
                </a:cubicBezTo>
                <a:cubicBezTo>
                  <a:pt x="174259" y="62935"/>
                  <a:pt x="174259" y="49764"/>
                  <a:pt x="182135" y="41861"/>
                </a:cubicBezTo>
                <a:cubicBezTo>
                  <a:pt x="182135" y="41861"/>
                  <a:pt x="182135" y="41861"/>
                  <a:pt x="203139" y="20788"/>
                </a:cubicBezTo>
                <a:cubicBezTo>
                  <a:pt x="217579" y="6300"/>
                  <a:pt x="235958" y="-615"/>
                  <a:pt x="254829" y="4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65000"/>
                  <a:lumOff val="35000"/>
                </a:schemeClr>
              </a:solidFill>
              <a:latin typeface="Calibri" panose="020F0502020204030204" pitchFamily="34" charset="0"/>
            </a:endParaRPr>
          </a:p>
        </p:txBody>
      </p:sp>
      <p:sp>
        <p:nvSpPr>
          <p:cNvPr id="90" name="椭圆 38"/>
          <p:cNvSpPr/>
          <p:nvPr/>
        </p:nvSpPr>
        <p:spPr>
          <a:xfrm>
            <a:off x="6050009" y="4712042"/>
            <a:ext cx="387350" cy="316754"/>
          </a:xfrm>
          <a:custGeom>
            <a:avLst/>
            <a:gdLst>
              <a:gd name="connsiteX0" fmla="*/ 192254 w 338138"/>
              <a:gd name="connsiteY0" fmla="*/ 135421 h 335282"/>
              <a:gd name="connsiteX1" fmla="*/ 152810 w 338138"/>
              <a:gd name="connsiteY1" fmla="*/ 151158 h 335282"/>
              <a:gd name="connsiteX2" fmla="*/ 152810 w 338138"/>
              <a:gd name="connsiteY2" fmla="*/ 229842 h 335282"/>
              <a:gd name="connsiteX3" fmla="*/ 232697 w 338138"/>
              <a:gd name="connsiteY3" fmla="*/ 229842 h 335282"/>
              <a:gd name="connsiteX4" fmla="*/ 232697 w 338138"/>
              <a:gd name="connsiteY4" fmla="*/ 151158 h 335282"/>
              <a:gd name="connsiteX5" fmla="*/ 192254 w 338138"/>
              <a:gd name="connsiteY5" fmla="*/ 135421 h 335282"/>
              <a:gd name="connsiteX6" fmla="*/ 238125 w 338138"/>
              <a:gd name="connsiteY6" fmla="*/ 69850 h 335282"/>
              <a:gd name="connsiteX7" fmla="*/ 225425 w 338138"/>
              <a:gd name="connsiteY7" fmla="*/ 80963 h 335282"/>
              <a:gd name="connsiteX8" fmla="*/ 238125 w 338138"/>
              <a:gd name="connsiteY8" fmla="*/ 92076 h 335282"/>
              <a:gd name="connsiteX9" fmla="*/ 250825 w 338138"/>
              <a:gd name="connsiteY9" fmla="*/ 80963 h 335282"/>
              <a:gd name="connsiteX10" fmla="*/ 238125 w 338138"/>
              <a:gd name="connsiteY10" fmla="*/ 69850 h 335282"/>
              <a:gd name="connsiteX11" fmla="*/ 214313 w 338138"/>
              <a:gd name="connsiteY11" fmla="*/ 57150 h 335282"/>
              <a:gd name="connsiteX12" fmla="*/ 263526 w 338138"/>
              <a:gd name="connsiteY12" fmla="*/ 57150 h 335282"/>
              <a:gd name="connsiteX13" fmla="*/ 263526 w 338138"/>
              <a:gd name="connsiteY13" fmla="*/ 106363 h 335282"/>
              <a:gd name="connsiteX14" fmla="*/ 214313 w 338138"/>
              <a:gd name="connsiteY14" fmla="*/ 106363 h 335282"/>
              <a:gd name="connsiteX15" fmla="*/ 49213 w 338138"/>
              <a:gd name="connsiteY15" fmla="*/ 57150 h 335282"/>
              <a:gd name="connsiteX16" fmla="*/ 195263 w 338138"/>
              <a:gd name="connsiteY16" fmla="*/ 57150 h 335282"/>
              <a:gd name="connsiteX17" fmla="*/ 195263 w 338138"/>
              <a:gd name="connsiteY17" fmla="*/ 106363 h 335282"/>
              <a:gd name="connsiteX18" fmla="*/ 49213 w 338138"/>
              <a:gd name="connsiteY18" fmla="*/ 106363 h 335282"/>
              <a:gd name="connsiteX19" fmla="*/ 22225 w 338138"/>
              <a:gd name="connsiteY19" fmla="*/ 28575 h 335282"/>
              <a:gd name="connsiteX20" fmla="*/ 22225 w 338138"/>
              <a:gd name="connsiteY20" fmla="*/ 269875 h 335282"/>
              <a:gd name="connsiteX21" fmla="*/ 241853 w 338138"/>
              <a:gd name="connsiteY21" fmla="*/ 269875 h 335282"/>
              <a:gd name="connsiteX22" fmla="*/ 247114 w 338138"/>
              <a:gd name="connsiteY22" fmla="*/ 259384 h 335282"/>
              <a:gd name="connsiteX23" fmla="*/ 233962 w 338138"/>
              <a:gd name="connsiteY23" fmla="*/ 248892 h 335282"/>
              <a:gd name="connsiteX24" fmla="*/ 155054 w 338138"/>
              <a:gd name="connsiteY24" fmla="*/ 251515 h 335282"/>
              <a:gd name="connsiteX25" fmla="*/ 49843 w 338138"/>
              <a:gd name="connsiteY25" fmla="*/ 251515 h 335282"/>
              <a:gd name="connsiteX26" fmla="*/ 49843 w 338138"/>
              <a:gd name="connsiteY26" fmla="*/ 231844 h 335282"/>
              <a:gd name="connsiteX27" fmla="*/ 135327 w 338138"/>
              <a:gd name="connsiteY27" fmla="*/ 231844 h 335282"/>
              <a:gd name="connsiteX28" fmla="*/ 122175 w 338138"/>
              <a:gd name="connsiteY28" fmla="*/ 201682 h 335282"/>
              <a:gd name="connsiteX29" fmla="*/ 49843 w 338138"/>
              <a:gd name="connsiteY29" fmla="*/ 201682 h 335282"/>
              <a:gd name="connsiteX30" fmla="*/ 49843 w 338138"/>
              <a:gd name="connsiteY30" fmla="*/ 183322 h 335282"/>
              <a:gd name="connsiteX31" fmla="*/ 120860 w 338138"/>
              <a:gd name="connsiteY31" fmla="*/ 183322 h 335282"/>
              <a:gd name="connsiteX32" fmla="*/ 131381 w 338138"/>
              <a:gd name="connsiteY32" fmla="*/ 153159 h 335282"/>
              <a:gd name="connsiteX33" fmla="*/ 49843 w 338138"/>
              <a:gd name="connsiteY33" fmla="*/ 153159 h 335282"/>
              <a:gd name="connsiteX34" fmla="*/ 49843 w 338138"/>
              <a:gd name="connsiteY34" fmla="*/ 134800 h 335282"/>
              <a:gd name="connsiteX35" fmla="*/ 147163 w 338138"/>
              <a:gd name="connsiteY35" fmla="*/ 134800 h 335282"/>
              <a:gd name="connsiteX36" fmla="*/ 243168 w 338138"/>
              <a:gd name="connsiteY36" fmla="*/ 138734 h 335282"/>
              <a:gd name="connsiteX37" fmla="*/ 251059 w 338138"/>
              <a:gd name="connsiteY37" fmla="*/ 231844 h 335282"/>
              <a:gd name="connsiteX38" fmla="*/ 264210 w 338138"/>
              <a:gd name="connsiteY38" fmla="*/ 243647 h 335282"/>
              <a:gd name="connsiteX39" fmla="*/ 272101 w 338138"/>
              <a:gd name="connsiteY39" fmla="*/ 238401 h 335282"/>
              <a:gd name="connsiteX40" fmla="*/ 290513 w 338138"/>
              <a:gd name="connsiteY40" fmla="*/ 256761 h 335282"/>
              <a:gd name="connsiteX41" fmla="*/ 290513 w 338138"/>
              <a:gd name="connsiteY41" fmla="*/ 28575 h 335282"/>
              <a:gd name="connsiteX42" fmla="*/ 22225 w 338138"/>
              <a:gd name="connsiteY42" fmla="*/ 28575 h 335282"/>
              <a:gd name="connsiteX43" fmla="*/ 0 w 338138"/>
              <a:gd name="connsiteY43" fmla="*/ 0 h 335282"/>
              <a:gd name="connsiteX44" fmla="*/ 311721 w 338138"/>
              <a:gd name="connsiteY44" fmla="*/ 0 h 335282"/>
              <a:gd name="connsiteX45" fmla="*/ 311721 w 338138"/>
              <a:gd name="connsiteY45" fmla="*/ 278479 h 335282"/>
              <a:gd name="connsiteX46" fmla="*/ 338138 w 338138"/>
              <a:gd name="connsiteY46" fmla="*/ 304875 h 335282"/>
              <a:gd name="connsiteX47" fmla="*/ 330213 w 338138"/>
              <a:gd name="connsiteY47" fmla="*/ 325992 h 335282"/>
              <a:gd name="connsiteX48" fmla="*/ 307759 w 338138"/>
              <a:gd name="connsiteY48" fmla="*/ 335230 h 335282"/>
              <a:gd name="connsiteX49" fmla="*/ 262850 w 338138"/>
              <a:gd name="connsiteY49" fmla="*/ 291677 h 335282"/>
              <a:gd name="connsiteX50" fmla="*/ 0 w 338138"/>
              <a:gd name="connsiteY50" fmla="*/ 291677 h 335282"/>
              <a:gd name="connsiteX51" fmla="*/ 0 w 338138"/>
              <a:gd name="connsiteY51" fmla="*/ 0 h 335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338138" h="335282">
                <a:moveTo>
                  <a:pt x="192254" y="135421"/>
                </a:moveTo>
                <a:cubicBezTo>
                  <a:pt x="177774" y="135421"/>
                  <a:pt x="163461" y="140666"/>
                  <a:pt x="152810" y="151158"/>
                </a:cubicBezTo>
                <a:cubicBezTo>
                  <a:pt x="130175" y="173452"/>
                  <a:pt x="130175" y="207548"/>
                  <a:pt x="152810" y="229842"/>
                </a:cubicBezTo>
                <a:cubicBezTo>
                  <a:pt x="174113" y="250825"/>
                  <a:pt x="210062" y="250825"/>
                  <a:pt x="232697" y="229842"/>
                </a:cubicBezTo>
                <a:cubicBezTo>
                  <a:pt x="254000" y="207548"/>
                  <a:pt x="254000" y="173452"/>
                  <a:pt x="232697" y="151158"/>
                </a:cubicBezTo>
                <a:cubicBezTo>
                  <a:pt x="221379" y="140666"/>
                  <a:pt x="206733" y="135421"/>
                  <a:pt x="192254" y="135421"/>
                </a:cubicBezTo>
                <a:close/>
                <a:moveTo>
                  <a:pt x="238125" y="69850"/>
                </a:moveTo>
                <a:cubicBezTo>
                  <a:pt x="231111" y="69850"/>
                  <a:pt x="225425" y="74825"/>
                  <a:pt x="225425" y="80963"/>
                </a:cubicBezTo>
                <a:cubicBezTo>
                  <a:pt x="225425" y="87101"/>
                  <a:pt x="231111" y="92076"/>
                  <a:pt x="238125" y="92076"/>
                </a:cubicBezTo>
                <a:cubicBezTo>
                  <a:pt x="245139" y="92076"/>
                  <a:pt x="250825" y="87101"/>
                  <a:pt x="250825" y="80963"/>
                </a:cubicBezTo>
                <a:cubicBezTo>
                  <a:pt x="250825" y="74825"/>
                  <a:pt x="245139" y="69850"/>
                  <a:pt x="238125" y="69850"/>
                </a:cubicBezTo>
                <a:close/>
                <a:moveTo>
                  <a:pt x="214313" y="57150"/>
                </a:moveTo>
                <a:lnTo>
                  <a:pt x="263526" y="57150"/>
                </a:lnTo>
                <a:lnTo>
                  <a:pt x="263526" y="106363"/>
                </a:lnTo>
                <a:lnTo>
                  <a:pt x="214313" y="106363"/>
                </a:lnTo>
                <a:close/>
                <a:moveTo>
                  <a:pt x="49213" y="57150"/>
                </a:moveTo>
                <a:lnTo>
                  <a:pt x="195263" y="57150"/>
                </a:lnTo>
                <a:lnTo>
                  <a:pt x="195263" y="106363"/>
                </a:lnTo>
                <a:lnTo>
                  <a:pt x="49213" y="106363"/>
                </a:lnTo>
                <a:close/>
                <a:moveTo>
                  <a:pt x="22225" y="28575"/>
                </a:moveTo>
                <a:cubicBezTo>
                  <a:pt x="22225" y="28575"/>
                  <a:pt x="22225" y="28575"/>
                  <a:pt x="22225" y="269875"/>
                </a:cubicBezTo>
                <a:lnTo>
                  <a:pt x="241853" y="269875"/>
                </a:lnTo>
                <a:cubicBezTo>
                  <a:pt x="241853" y="269875"/>
                  <a:pt x="241853" y="269875"/>
                  <a:pt x="247114" y="259384"/>
                </a:cubicBezTo>
                <a:cubicBezTo>
                  <a:pt x="247114" y="259384"/>
                  <a:pt x="247114" y="259384"/>
                  <a:pt x="233962" y="248892"/>
                </a:cubicBezTo>
                <a:cubicBezTo>
                  <a:pt x="210289" y="264629"/>
                  <a:pt x="178726" y="265941"/>
                  <a:pt x="155054" y="251515"/>
                </a:cubicBezTo>
                <a:cubicBezTo>
                  <a:pt x="155054" y="251515"/>
                  <a:pt x="155054" y="251515"/>
                  <a:pt x="49843" y="251515"/>
                </a:cubicBezTo>
                <a:cubicBezTo>
                  <a:pt x="49843" y="251515"/>
                  <a:pt x="49843" y="251515"/>
                  <a:pt x="49843" y="231844"/>
                </a:cubicBezTo>
                <a:cubicBezTo>
                  <a:pt x="49843" y="231844"/>
                  <a:pt x="49843" y="231844"/>
                  <a:pt x="135327" y="231844"/>
                </a:cubicBezTo>
                <a:cubicBezTo>
                  <a:pt x="128751" y="222664"/>
                  <a:pt x="123490" y="213484"/>
                  <a:pt x="122175" y="201682"/>
                </a:cubicBezTo>
                <a:cubicBezTo>
                  <a:pt x="122175" y="201682"/>
                  <a:pt x="122175" y="201682"/>
                  <a:pt x="49843" y="201682"/>
                </a:cubicBezTo>
                <a:cubicBezTo>
                  <a:pt x="49843" y="201682"/>
                  <a:pt x="49843" y="201682"/>
                  <a:pt x="49843" y="183322"/>
                </a:cubicBezTo>
                <a:cubicBezTo>
                  <a:pt x="49843" y="183322"/>
                  <a:pt x="49843" y="183322"/>
                  <a:pt x="120860" y="183322"/>
                </a:cubicBezTo>
                <a:cubicBezTo>
                  <a:pt x="122175" y="172831"/>
                  <a:pt x="124806" y="162339"/>
                  <a:pt x="131381" y="153159"/>
                </a:cubicBezTo>
                <a:cubicBezTo>
                  <a:pt x="131381" y="153159"/>
                  <a:pt x="131381" y="153159"/>
                  <a:pt x="49843" y="153159"/>
                </a:cubicBezTo>
                <a:cubicBezTo>
                  <a:pt x="49843" y="153159"/>
                  <a:pt x="49843" y="153159"/>
                  <a:pt x="49843" y="134800"/>
                </a:cubicBezTo>
                <a:cubicBezTo>
                  <a:pt x="49843" y="134800"/>
                  <a:pt x="49843" y="134800"/>
                  <a:pt x="147163" y="134800"/>
                </a:cubicBezTo>
                <a:cubicBezTo>
                  <a:pt x="174781" y="111194"/>
                  <a:pt x="216865" y="112506"/>
                  <a:pt x="243168" y="138734"/>
                </a:cubicBezTo>
                <a:cubicBezTo>
                  <a:pt x="269471" y="164962"/>
                  <a:pt x="270786" y="202993"/>
                  <a:pt x="251059" y="231844"/>
                </a:cubicBezTo>
                <a:cubicBezTo>
                  <a:pt x="251059" y="231844"/>
                  <a:pt x="251059" y="231844"/>
                  <a:pt x="264210" y="243647"/>
                </a:cubicBezTo>
                <a:cubicBezTo>
                  <a:pt x="264210" y="243647"/>
                  <a:pt x="264210" y="243647"/>
                  <a:pt x="272101" y="238401"/>
                </a:cubicBezTo>
                <a:cubicBezTo>
                  <a:pt x="272101" y="238401"/>
                  <a:pt x="272101" y="238401"/>
                  <a:pt x="290513" y="256761"/>
                </a:cubicBezTo>
                <a:cubicBezTo>
                  <a:pt x="290513" y="256761"/>
                  <a:pt x="290513" y="256761"/>
                  <a:pt x="290513" y="28575"/>
                </a:cubicBezTo>
                <a:cubicBezTo>
                  <a:pt x="290513" y="28575"/>
                  <a:pt x="290513" y="28575"/>
                  <a:pt x="22225" y="28575"/>
                </a:cubicBezTo>
                <a:close/>
                <a:moveTo>
                  <a:pt x="0" y="0"/>
                </a:moveTo>
                <a:cubicBezTo>
                  <a:pt x="0" y="0"/>
                  <a:pt x="0" y="0"/>
                  <a:pt x="311721" y="0"/>
                </a:cubicBezTo>
                <a:cubicBezTo>
                  <a:pt x="311721" y="0"/>
                  <a:pt x="311721" y="0"/>
                  <a:pt x="311721" y="278479"/>
                </a:cubicBezTo>
                <a:cubicBezTo>
                  <a:pt x="311721" y="278479"/>
                  <a:pt x="311721" y="278479"/>
                  <a:pt x="338138" y="304875"/>
                </a:cubicBezTo>
                <a:cubicBezTo>
                  <a:pt x="338138" y="304875"/>
                  <a:pt x="338138" y="316753"/>
                  <a:pt x="330213" y="325992"/>
                </a:cubicBezTo>
                <a:cubicBezTo>
                  <a:pt x="320967" y="336550"/>
                  <a:pt x="307759" y="335230"/>
                  <a:pt x="307759" y="335230"/>
                </a:cubicBezTo>
                <a:cubicBezTo>
                  <a:pt x="307759" y="335230"/>
                  <a:pt x="307759" y="335230"/>
                  <a:pt x="262850" y="291677"/>
                </a:cubicBezTo>
                <a:cubicBezTo>
                  <a:pt x="262850" y="291677"/>
                  <a:pt x="262850" y="291677"/>
                  <a:pt x="0" y="291677"/>
                </a:cubicBezTo>
                <a:cubicBezTo>
                  <a:pt x="0" y="291677"/>
                  <a:pt x="0" y="291677"/>
                  <a:pt x="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65000"/>
                  <a:lumOff val="35000"/>
                </a:schemeClr>
              </a:solidFill>
              <a:latin typeface="Calibri" panose="020F0502020204030204" pitchFamily="34" charset="0"/>
            </a:endParaRPr>
          </a:p>
        </p:txBody>
      </p:sp>
      <p:sp>
        <p:nvSpPr>
          <p:cNvPr id="62" name="矩形 44"/>
          <p:cNvSpPr/>
          <p:nvPr/>
        </p:nvSpPr>
        <p:spPr>
          <a:xfrm>
            <a:off x="1661080" y="1069885"/>
            <a:ext cx="9163240" cy="954107"/>
          </a:xfrm>
          <a:prstGeom prst="rect">
            <a:avLst/>
          </a:prstGeom>
          <a:ln>
            <a:noFill/>
          </a:ln>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57200" indent="-457200">
              <a:buFont typeface="Arial" panose="020B0604020202020204" pitchFamily="34" charset="0"/>
              <a:buChar char="•"/>
            </a:pPr>
            <a:r>
              <a:rPr lang="en-US" altLang="en-US" sz="2800"/>
              <a:t>Thêm người dùng vào nhóm quyền Server</a:t>
            </a:r>
            <a:endParaRPr lang="en-US" altLang="en-US" sz="2600"/>
          </a:p>
          <a:p>
            <a:pPr marL="495300" indent="-495300">
              <a:buFont typeface="Wingdings 2" panose="05020102010507070707" pitchFamily="18" charset="2"/>
              <a:buAutoNum type="arabicPeriod" startAt="3"/>
            </a:pPr>
            <a:r>
              <a:rPr lang="en-US" altLang="en-US" sz="2800">
                <a:solidFill>
                  <a:srgbClr val="3333FF"/>
                </a:solidFill>
              </a:rPr>
              <a:t>Browse</a:t>
            </a:r>
            <a:r>
              <a:rPr lang="en-US" altLang="en-US" sz="2800"/>
              <a:t> </a:t>
            </a:r>
            <a:r>
              <a:rPr lang="en-US" altLang="en-US" sz="2800" b="1">
                <a:sym typeface="Symbol" panose="05050102010706020507" pitchFamily="18" charset="2"/>
              </a:rPr>
              <a:t> </a:t>
            </a:r>
            <a:r>
              <a:rPr lang="en-US" altLang="en-US" sz="2800">
                <a:solidFill>
                  <a:srgbClr val="3333FF"/>
                </a:solidFill>
                <a:sym typeface="Symbol" panose="05050102010706020507" pitchFamily="18" charset="2"/>
              </a:rPr>
              <a:t>Check chọn những user</a:t>
            </a:r>
            <a:r>
              <a:rPr lang="en-US" altLang="en-US" sz="2800">
                <a:sym typeface="Symbol" panose="05050102010706020507" pitchFamily="18" charset="2"/>
              </a:rPr>
              <a:t> cần thêm </a:t>
            </a:r>
            <a:r>
              <a:rPr lang="en-US" altLang="en-US" sz="2800" b="1">
                <a:sym typeface="Symbol" panose="05050102010706020507" pitchFamily="18" charset="2"/>
              </a:rPr>
              <a:t></a:t>
            </a:r>
            <a:r>
              <a:rPr lang="en-US" altLang="en-US" sz="2800">
                <a:sym typeface="Symbol" panose="05050102010706020507" pitchFamily="18" charset="2"/>
              </a:rPr>
              <a:t> </a:t>
            </a:r>
            <a:r>
              <a:rPr lang="en-US" altLang="en-US" sz="2800" smtClean="0">
                <a:solidFill>
                  <a:srgbClr val="3333FF"/>
                </a:solidFill>
                <a:sym typeface="Symbol" panose="05050102010706020507" pitchFamily="18" charset="2"/>
              </a:rPr>
              <a:t>OK</a:t>
            </a:r>
            <a:endParaRPr lang="en-US" altLang="en-US" sz="2800">
              <a:solidFill>
                <a:srgbClr val="3333FF"/>
              </a:solidFill>
              <a:sym typeface="Symbol" panose="05050102010706020507" pitchFamily="18" charset="2"/>
            </a:endParaRPr>
          </a:p>
        </p:txBody>
      </p:sp>
      <p:grpSp>
        <p:nvGrpSpPr>
          <p:cNvPr id="14" name="Group 9"/>
          <p:cNvGrpSpPr>
            <a:grpSpLocks/>
          </p:cNvGrpSpPr>
          <p:nvPr/>
        </p:nvGrpSpPr>
        <p:grpSpPr bwMode="auto">
          <a:xfrm>
            <a:off x="2117415" y="2517382"/>
            <a:ext cx="8496300" cy="2933700"/>
            <a:chOff x="192" y="1152"/>
            <a:chExt cx="5352" cy="1848"/>
          </a:xfrm>
        </p:grpSpPr>
        <p:pic>
          <p:nvPicPr>
            <p:cNvPr id="1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2" y="1152"/>
              <a:ext cx="2256" cy="18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44" y="1152"/>
              <a:ext cx="3000" cy="18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Oval 6"/>
            <p:cNvSpPr>
              <a:spLocks noChangeArrowheads="1"/>
            </p:cNvSpPr>
            <p:nvPr/>
          </p:nvSpPr>
          <p:spPr bwMode="auto">
            <a:xfrm>
              <a:off x="1728" y="2208"/>
              <a:ext cx="720" cy="240"/>
            </a:xfrm>
            <a:prstGeom prst="ellipse">
              <a:avLst/>
            </a:prstGeom>
            <a:noFill/>
            <a:ln w="57150" algn="ctr">
              <a:solidFill>
                <a:srgbClr val="FF33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18" name="AutoShape 7"/>
            <p:cNvSpPr>
              <a:spLocks noChangeArrowheads="1"/>
            </p:cNvSpPr>
            <p:nvPr/>
          </p:nvSpPr>
          <p:spPr bwMode="auto">
            <a:xfrm>
              <a:off x="2544" y="2138"/>
              <a:ext cx="912" cy="384"/>
            </a:xfrm>
            <a:prstGeom prst="flowChartAlternateProcess">
              <a:avLst/>
            </a:prstGeom>
            <a:noFill/>
            <a:ln w="57150" algn="ctr">
              <a:solidFill>
                <a:srgbClr val="FF33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19" name="Oval 8"/>
            <p:cNvSpPr>
              <a:spLocks noChangeArrowheads="1"/>
            </p:cNvSpPr>
            <p:nvPr/>
          </p:nvSpPr>
          <p:spPr bwMode="auto">
            <a:xfrm>
              <a:off x="3901" y="2723"/>
              <a:ext cx="720" cy="240"/>
            </a:xfrm>
            <a:prstGeom prst="ellipse">
              <a:avLst/>
            </a:prstGeom>
            <a:noFill/>
            <a:ln w="57150" algn="ctr">
              <a:solidFill>
                <a:srgbClr val="FF33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grpSp>
    </p:spTree>
    <p:extLst>
      <p:ext uri="{BB962C8B-B14F-4D97-AF65-F5344CB8AC3E}">
        <p14:creationId xmlns:p14="http://schemas.microsoft.com/office/powerpoint/2010/main" val="1479862217"/>
      </p:ext>
    </p:extLst>
  </p:cSld>
  <p:clrMapOvr>
    <a:masterClrMapping/>
  </p:clrMapOvr>
  <mc:AlternateContent xmlns:mc="http://schemas.openxmlformats.org/markup-compatibility/2006" xmlns:p14="http://schemas.microsoft.com/office/powerpoint/2010/main">
    <mc:Choice Requires="p14">
      <p:transition spd="slow" p14:dur="1750" advClick="0">
        <p14:doors dir="vert"/>
      </p:transition>
    </mc:Choice>
    <mc:Fallback xmlns="">
      <p:transition spd="slow" advClick="0">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1865151" y="349790"/>
            <a:ext cx="4136229" cy="721592"/>
            <a:chOff x="6096000" y="2068962"/>
            <a:chExt cx="5061857" cy="721592"/>
          </a:xfrm>
        </p:grpSpPr>
        <p:sp>
          <p:nvSpPr>
            <p:cNvPr id="21" name="文本框 20"/>
            <p:cNvSpPr txBox="1"/>
            <p:nvPr/>
          </p:nvSpPr>
          <p:spPr>
            <a:xfrm>
              <a:off x="6096000" y="2068962"/>
              <a:ext cx="2691653" cy="646331"/>
            </a:xfrm>
            <a:prstGeom prst="rect">
              <a:avLst/>
            </a:prstGeom>
            <a:noFill/>
          </p:spPr>
          <p:txBody>
            <a:bodyPr wrap="none" rtlCol="0">
              <a:spAutoFit/>
              <a:scene3d>
                <a:camera prst="orthographicFront"/>
                <a:lightRig rig="threePt" dir="t"/>
              </a:scene3d>
              <a:sp3d contourW="12700"/>
            </a:bodyPr>
            <a:lstStyle/>
            <a:p>
              <a:r>
                <a:rPr lang="en-US" altLang="zh-CN" sz="3600" b="1" u="sng" dirty="0">
                  <a:solidFill>
                    <a:srgbClr val="D32F2F"/>
                  </a:solidFill>
                  <a:latin typeface="Calibri" panose="020F0502020204030204" pitchFamily="34" charset="0"/>
                </a:rPr>
                <a:t>3</a:t>
              </a:r>
              <a:r>
                <a:rPr lang="en-US" altLang="zh-CN" sz="3600" b="1" u="sng" smtClean="0">
                  <a:solidFill>
                    <a:srgbClr val="D32F2F"/>
                  </a:solidFill>
                  <a:latin typeface="Calibri" panose="020F0502020204030204" pitchFamily="34" charset="0"/>
                </a:rPr>
                <a:t>. VAI TRÒ</a:t>
              </a:r>
              <a:endParaRPr lang="en-US" altLang="zh-CN" sz="3600" b="1" u="sng">
                <a:solidFill>
                  <a:srgbClr val="D32F2F"/>
                </a:solidFill>
                <a:latin typeface="Calibri" panose="020F0502020204030204" pitchFamily="34" charset="0"/>
              </a:endParaRPr>
            </a:p>
          </p:txBody>
        </p:sp>
        <p:sp>
          <p:nvSpPr>
            <p:cNvPr id="22" name="文本框 21"/>
            <p:cNvSpPr txBox="1"/>
            <p:nvPr/>
          </p:nvSpPr>
          <p:spPr>
            <a:xfrm>
              <a:off x="6096000" y="2482777"/>
              <a:ext cx="5061857" cy="307777"/>
            </a:xfrm>
            <a:prstGeom prst="rect">
              <a:avLst/>
            </a:prstGeom>
            <a:noFill/>
          </p:spPr>
          <p:txBody>
            <a:bodyPr wrap="square" rtlCol="0">
              <a:spAutoFit/>
              <a:scene3d>
                <a:camera prst="orthographicFront"/>
                <a:lightRig rig="threePt" dir="t"/>
              </a:scene3d>
              <a:sp3d contourW="12700"/>
            </a:bodyPr>
            <a:lstStyle/>
            <a:p>
              <a:endParaRPr lang="en-US" altLang="zh-CN" sz="1400" dirty="0">
                <a:solidFill>
                  <a:schemeClr val="bg1">
                    <a:lumMod val="65000"/>
                  </a:schemeClr>
                </a:solidFill>
                <a:latin typeface="Calibri" panose="020F0502020204030204" pitchFamily="34" charset="0"/>
              </a:endParaRPr>
            </a:p>
          </p:txBody>
        </p:sp>
      </p:grpSp>
      <p:sp>
        <p:nvSpPr>
          <p:cNvPr id="85" name="椭圆 18"/>
          <p:cNvSpPr/>
          <p:nvPr/>
        </p:nvSpPr>
        <p:spPr>
          <a:xfrm>
            <a:off x="6053152" y="6131312"/>
            <a:ext cx="287485" cy="274080"/>
          </a:xfrm>
          <a:custGeom>
            <a:avLst/>
            <a:gdLst>
              <a:gd name="connsiteX0" fmla="*/ 5145 w 317509"/>
              <a:gd name="connsiteY0" fmla="*/ 226044 h 326057"/>
              <a:gd name="connsiteX1" fmla="*/ 69467 w 317509"/>
              <a:gd name="connsiteY1" fmla="*/ 226044 h 326057"/>
              <a:gd name="connsiteX2" fmla="*/ 74613 w 317509"/>
              <a:gd name="connsiteY2" fmla="*/ 231240 h 326057"/>
              <a:gd name="connsiteX3" fmla="*/ 74613 w 317509"/>
              <a:gd name="connsiteY3" fmla="*/ 322160 h 326057"/>
              <a:gd name="connsiteX4" fmla="*/ 69467 w 317509"/>
              <a:gd name="connsiteY4" fmla="*/ 326057 h 326057"/>
              <a:gd name="connsiteX5" fmla="*/ 5145 w 317509"/>
              <a:gd name="connsiteY5" fmla="*/ 326057 h 326057"/>
              <a:gd name="connsiteX6" fmla="*/ 0 w 317509"/>
              <a:gd name="connsiteY6" fmla="*/ 322160 h 326057"/>
              <a:gd name="connsiteX7" fmla="*/ 0 w 317509"/>
              <a:gd name="connsiteY7" fmla="*/ 231240 h 326057"/>
              <a:gd name="connsiteX8" fmla="*/ 5145 w 317509"/>
              <a:gd name="connsiteY8" fmla="*/ 226044 h 326057"/>
              <a:gd name="connsiteX9" fmla="*/ 119555 w 317509"/>
              <a:gd name="connsiteY9" fmla="*/ 156194 h 326057"/>
              <a:gd name="connsiteX10" fmla="*/ 185245 w 317509"/>
              <a:gd name="connsiteY10" fmla="*/ 156194 h 326057"/>
              <a:gd name="connsiteX11" fmla="*/ 190500 w 317509"/>
              <a:gd name="connsiteY11" fmla="*/ 161381 h 326057"/>
              <a:gd name="connsiteX12" fmla="*/ 190500 w 317509"/>
              <a:gd name="connsiteY12" fmla="*/ 322167 h 326057"/>
              <a:gd name="connsiteX13" fmla="*/ 185245 w 317509"/>
              <a:gd name="connsiteY13" fmla="*/ 326057 h 326057"/>
              <a:gd name="connsiteX14" fmla="*/ 119555 w 317509"/>
              <a:gd name="connsiteY14" fmla="*/ 326057 h 326057"/>
              <a:gd name="connsiteX15" fmla="*/ 114300 w 317509"/>
              <a:gd name="connsiteY15" fmla="*/ 322167 h 326057"/>
              <a:gd name="connsiteX16" fmla="*/ 114300 w 317509"/>
              <a:gd name="connsiteY16" fmla="*/ 161381 h 326057"/>
              <a:gd name="connsiteX17" fmla="*/ 119555 w 317509"/>
              <a:gd name="connsiteY17" fmla="*/ 156194 h 326057"/>
              <a:gd name="connsiteX18" fmla="*/ 258042 w 317509"/>
              <a:gd name="connsiteY18" fmla="*/ 2909 h 326057"/>
              <a:gd name="connsiteX19" fmla="*/ 265835 w 317509"/>
              <a:gd name="connsiteY19" fmla="*/ 2909 h 326057"/>
              <a:gd name="connsiteX20" fmla="*/ 316491 w 317509"/>
              <a:gd name="connsiteY20" fmla="*/ 89512 h 326057"/>
              <a:gd name="connsiteX21" fmla="*/ 311295 w 317509"/>
              <a:gd name="connsiteY21" fmla="*/ 97268 h 326057"/>
              <a:gd name="connsiteX22" fmla="*/ 294410 w 317509"/>
              <a:gd name="connsiteY22" fmla="*/ 97268 h 326057"/>
              <a:gd name="connsiteX23" fmla="*/ 294410 w 317509"/>
              <a:gd name="connsiteY23" fmla="*/ 322178 h 326057"/>
              <a:gd name="connsiteX24" fmla="*/ 289214 w 317509"/>
              <a:gd name="connsiteY24" fmla="*/ 326056 h 326057"/>
              <a:gd name="connsiteX25" fmla="*/ 234662 w 317509"/>
              <a:gd name="connsiteY25" fmla="*/ 326056 h 326057"/>
              <a:gd name="connsiteX26" fmla="*/ 229467 w 317509"/>
              <a:gd name="connsiteY26" fmla="*/ 322178 h 326057"/>
              <a:gd name="connsiteX27" fmla="*/ 229467 w 317509"/>
              <a:gd name="connsiteY27" fmla="*/ 97268 h 326057"/>
              <a:gd name="connsiteX28" fmla="*/ 212581 w 317509"/>
              <a:gd name="connsiteY28" fmla="*/ 97268 h 326057"/>
              <a:gd name="connsiteX29" fmla="*/ 207386 w 317509"/>
              <a:gd name="connsiteY29" fmla="*/ 89512 h 326057"/>
              <a:gd name="connsiteX30" fmla="*/ 258042 w 317509"/>
              <a:gd name="connsiteY30" fmla="*/ 2909 h 326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7509" h="326057">
                <a:moveTo>
                  <a:pt x="5145" y="226044"/>
                </a:moveTo>
                <a:cubicBezTo>
                  <a:pt x="69467" y="226044"/>
                  <a:pt x="69467" y="226044"/>
                  <a:pt x="69467" y="226044"/>
                </a:cubicBezTo>
                <a:cubicBezTo>
                  <a:pt x="72040" y="226044"/>
                  <a:pt x="74613" y="228642"/>
                  <a:pt x="74613" y="231240"/>
                </a:cubicBezTo>
                <a:cubicBezTo>
                  <a:pt x="74613" y="322160"/>
                  <a:pt x="74613" y="322160"/>
                  <a:pt x="74613" y="322160"/>
                </a:cubicBezTo>
                <a:cubicBezTo>
                  <a:pt x="74613" y="324758"/>
                  <a:pt x="72040" y="326057"/>
                  <a:pt x="69467" y="326057"/>
                </a:cubicBezTo>
                <a:cubicBezTo>
                  <a:pt x="5145" y="326057"/>
                  <a:pt x="5145" y="326057"/>
                  <a:pt x="5145" y="326057"/>
                </a:cubicBezTo>
                <a:cubicBezTo>
                  <a:pt x="2573" y="326057"/>
                  <a:pt x="0" y="324758"/>
                  <a:pt x="0" y="322160"/>
                </a:cubicBezTo>
                <a:cubicBezTo>
                  <a:pt x="0" y="231240"/>
                  <a:pt x="0" y="231240"/>
                  <a:pt x="0" y="231240"/>
                </a:cubicBezTo>
                <a:cubicBezTo>
                  <a:pt x="0" y="228642"/>
                  <a:pt x="2573" y="226044"/>
                  <a:pt x="5145" y="226044"/>
                </a:cubicBezTo>
                <a:close/>
                <a:moveTo>
                  <a:pt x="119555" y="156194"/>
                </a:moveTo>
                <a:cubicBezTo>
                  <a:pt x="119555" y="156194"/>
                  <a:pt x="119555" y="156194"/>
                  <a:pt x="185245" y="156194"/>
                </a:cubicBezTo>
                <a:cubicBezTo>
                  <a:pt x="187872" y="156194"/>
                  <a:pt x="190500" y="158787"/>
                  <a:pt x="190500" y="161381"/>
                </a:cubicBezTo>
                <a:cubicBezTo>
                  <a:pt x="190500" y="161381"/>
                  <a:pt x="190500" y="161381"/>
                  <a:pt x="190500" y="322167"/>
                </a:cubicBezTo>
                <a:cubicBezTo>
                  <a:pt x="190500" y="324760"/>
                  <a:pt x="187872" y="326057"/>
                  <a:pt x="185245" y="326057"/>
                </a:cubicBezTo>
                <a:cubicBezTo>
                  <a:pt x="185245" y="326057"/>
                  <a:pt x="185245" y="326057"/>
                  <a:pt x="119555" y="326057"/>
                </a:cubicBezTo>
                <a:cubicBezTo>
                  <a:pt x="116927" y="326057"/>
                  <a:pt x="114300" y="324760"/>
                  <a:pt x="114300" y="322167"/>
                </a:cubicBezTo>
                <a:cubicBezTo>
                  <a:pt x="114300" y="322167"/>
                  <a:pt x="114300" y="322167"/>
                  <a:pt x="114300" y="161381"/>
                </a:cubicBezTo>
                <a:cubicBezTo>
                  <a:pt x="114300" y="158787"/>
                  <a:pt x="116927" y="156194"/>
                  <a:pt x="119555" y="156194"/>
                </a:cubicBezTo>
                <a:close/>
                <a:moveTo>
                  <a:pt x="258042" y="2909"/>
                </a:moveTo>
                <a:cubicBezTo>
                  <a:pt x="259341" y="-969"/>
                  <a:pt x="263237" y="-969"/>
                  <a:pt x="265835" y="2909"/>
                </a:cubicBezTo>
                <a:cubicBezTo>
                  <a:pt x="265835" y="2909"/>
                  <a:pt x="265835" y="2909"/>
                  <a:pt x="316491" y="89512"/>
                </a:cubicBezTo>
                <a:cubicBezTo>
                  <a:pt x="319088" y="93390"/>
                  <a:pt x="316491" y="97268"/>
                  <a:pt x="311295" y="97268"/>
                </a:cubicBezTo>
                <a:cubicBezTo>
                  <a:pt x="311295" y="97268"/>
                  <a:pt x="311295" y="97268"/>
                  <a:pt x="294410" y="97268"/>
                </a:cubicBezTo>
                <a:cubicBezTo>
                  <a:pt x="294410" y="97268"/>
                  <a:pt x="294410" y="97268"/>
                  <a:pt x="294410" y="322178"/>
                </a:cubicBezTo>
                <a:cubicBezTo>
                  <a:pt x="294410" y="324763"/>
                  <a:pt x="291812" y="326056"/>
                  <a:pt x="289214" y="326056"/>
                </a:cubicBezTo>
                <a:cubicBezTo>
                  <a:pt x="289214" y="326056"/>
                  <a:pt x="289214" y="326056"/>
                  <a:pt x="234662" y="326056"/>
                </a:cubicBezTo>
                <a:cubicBezTo>
                  <a:pt x="232064" y="326056"/>
                  <a:pt x="229467" y="324763"/>
                  <a:pt x="229467" y="322178"/>
                </a:cubicBezTo>
                <a:cubicBezTo>
                  <a:pt x="229467" y="322178"/>
                  <a:pt x="229467" y="322178"/>
                  <a:pt x="229467" y="97268"/>
                </a:cubicBezTo>
                <a:cubicBezTo>
                  <a:pt x="229467" y="97268"/>
                  <a:pt x="229467" y="97268"/>
                  <a:pt x="212581" y="97268"/>
                </a:cubicBezTo>
                <a:cubicBezTo>
                  <a:pt x="207386" y="97268"/>
                  <a:pt x="204788" y="93390"/>
                  <a:pt x="207386" y="89512"/>
                </a:cubicBezTo>
                <a:cubicBezTo>
                  <a:pt x="207386" y="89512"/>
                  <a:pt x="207386" y="89512"/>
                  <a:pt x="258042" y="290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65000"/>
                  <a:lumOff val="35000"/>
                </a:schemeClr>
              </a:solidFill>
              <a:latin typeface="Calibri" panose="020F0502020204030204" pitchFamily="34" charset="0"/>
            </a:endParaRPr>
          </a:p>
        </p:txBody>
      </p:sp>
      <p:sp>
        <p:nvSpPr>
          <p:cNvPr id="86" name="椭圆 16"/>
          <p:cNvSpPr/>
          <p:nvPr/>
        </p:nvSpPr>
        <p:spPr>
          <a:xfrm>
            <a:off x="6055714" y="5411986"/>
            <a:ext cx="311256" cy="274080"/>
          </a:xfrm>
          <a:custGeom>
            <a:avLst/>
            <a:gdLst>
              <a:gd name="connsiteX0" fmla="*/ 311151 w 331788"/>
              <a:gd name="connsiteY0" fmla="*/ 34925 h 331788"/>
              <a:gd name="connsiteX1" fmla="*/ 331788 w 331788"/>
              <a:gd name="connsiteY1" fmla="*/ 92075 h 331788"/>
              <a:gd name="connsiteX2" fmla="*/ 311151 w 331788"/>
              <a:gd name="connsiteY2" fmla="*/ 98425 h 331788"/>
              <a:gd name="connsiteX3" fmla="*/ 304801 w 331788"/>
              <a:gd name="connsiteY3" fmla="*/ 76200 h 331788"/>
              <a:gd name="connsiteX4" fmla="*/ 254001 w 331788"/>
              <a:gd name="connsiteY4" fmla="*/ 222251 h 331788"/>
              <a:gd name="connsiteX5" fmla="*/ 206376 w 331788"/>
              <a:gd name="connsiteY5" fmla="*/ 146050 h 331788"/>
              <a:gd name="connsiteX6" fmla="*/ 157163 w 331788"/>
              <a:gd name="connsiteY6" fmla="*/ 241301 h 331788"/>
              <a:gd name="connsiteX7" fmla="*/ 103188 w 331788"/>
              <a:gd name="connsiteY7" fmla="*/ 163513 h 331788"/>
              <a:gd name="connsiteX8" fmla="*/ 61913 w 331788"/>
              <a:gd name="connsiteY8" fmla="*/ 242888 h 331788"/>
              <a:gd name="connsiteX9" fmla="*/ 44450 w 331788"/>
              <a:gd name="connsiteY9" fmla="*/ 231776 h 331788"/>
              <a:gd name="connsiteX10" fmla="*/ 101600 w 331788"/>
              <a:gd name="connsiteY10" fmla="*/ 123825 h 331788"/>
              <a:gd name="connsiteX11" fmla="*/ 153988 w 331788"/>
              <a:gd name="connsiteY11" fmla="*/ 201613 h 331788"/>
              <a:gd name="connsiteX12" fmla="*/ 203201 w 331788"/>
              <a:gd name="connsiteY12" fmla="*/ 106363 h 331788"/>
              <a:gd name="connsiteX13" fmla="*/ 247651 w 331788"/>
              <a:gd name="connsiteY13" fmla="*/ 174625 h 331788"/>
              <a:gd name="connsiteX14" fmla="*/ 284163 w 331788"/>
              <a:gd name="connsiteY14" fmla="*/ 69850 h 331788"/>
              <a:gd name="connsiteX15" fmla="*/ 263526 w 331788"/>
              <a:gd name="connsiteY15" fmla="*/ 79375 h 331788"/>
              <a:gd name="connsiteX16" fmla="*/ 255588 w 331788"/>
              <a:gd name="connsiteY16" fmla="*/ 61913 h 331788"/>
              <a:gd name="connsiteX17" fmla="*/ 0 w 331788"/>
              <a:gd name="connsiteY17" fmla="*/ 0 h 331788"/>
              <a:gd name="connsiteX18" fmla="*/ 20637 w 331788"/>
              <a:gd name="connsiteY18" fmla="*/ 0 h 331788"/>
              <a:gd name="connsiteX19" fmla="*/ 20637 w 331788"/>
              <a:gd name="connsiteY19" fmla="*/ 311151 h 331788"/>
              <a:gd name="connsiteX20" fmla="*/ 331788 w 331788"/>
              <a:gd name="connsiteY20" fmla="*/ 311151 h 331788"/>
              <a:gd name="connsiteX21" fmla="*/ 331788 w 331788"/>
              <a:gd name="connsiteY21" fmla="*/ 331788 h 331788"/>
              <a:gd name="connsiteX22" fmla="*/ 0 w 331788"/>
              <a:gd name="connsiteY22" fmla="*/ 331788 h 33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31788" h="331788">
                <a:moveTo>
                  <a:pt x="311151" y="34925"/>
                </a:moveTo>
                <a:lnTo>
                  <a:pt x="331788" y="92075"/>
                </a:lnTo>
                <a:lnTo>
                  <a:pt x="311151" y="98425"/>
                </a:lnTo>
                <a:lnTo>
                  <a:pt x="304801" y="76200"/>
                </a:lnTo>
                <a:lnTo>
                  <a:pt x="254001" y="222251"/>
                </a:lnTo>
                <a:lnTo>
                  <a:pt x="206376" y="146050"/>
                </a:lnTo>
                <a:lnTo>
                  <a:pt x="157163" y="241301"/>
                </a:lnTo>
                <a:lnTo>
                  <a:pt x="103188" y="163513"/>
                </a:lnTo>
                <a:lnTo>
                  <a:pt x="61913" y="242888"/>
                </a:lnTo>
                <a:lnTo>
                  <a:pt x="44450" y="231776"/>
                </a:lnTo>
                <a:lnTo>
                  <a:pt x="101600" y="123825"/>
                </a:lnTo>
                <a:lnTo>
                  <a:pt x="153988" y="201613"/>
                </a:lnTo>
                <a:lnTo>
                  <a:pt x="203201" y="106363"/>
                </a:lnTo>
                <a:lnTo>
                  <a:pt x="247651" y="174625"/>
                </a:lnTo>
                <a:lnTo>
                  <a:pt x="284163" y="69850"/>
                </a:lnTo>
                <a:lnTo>
                  <a:pt x="263526" y="79375"/>
                </a:lnTo>
                <a:lnTo>
                  <a:pt x="255588" y="61913"/>
                </a:lnTo>
                <a:close/>
                <a:moveTo>
                  <a:pt x="0" y="0"/>
                </a:moveTo>
                <a:lnTo>
                  <a:pt x="20637" y="0"/>
                </a:lnTo>
                <a:lnTo>
                  <a:pt x="20637" y="311151"/>
                </a:lnTo>
                <a:lnTo>
                  <a:pt x="331788" y="311151"/>
                </a:lnTo>
                <a:lnTo>
                  <a:pt x="331788" y="331788"/>
                </a:lnTo>
                <a:lnTo>
                  <a:pt x="0" y="33178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zh-CN" altLang="en-US">
              <a:solidFill>
                <a:schemeClr val="tx1">
                  <a:lumMod val="65000"/>
                  <a:lumOff val="35000"/>
                </a:schemeClr>
              </a:solidFill>
              <a:latin typeface="Calibri" panose="020F0502020204030204" pitchFamily="34" charset="0"/>
            </a:endParaRPr>
          </a:p>
        </p:txBody>
      </p:sp>
      <p:sp>
        <p:nvSpPr>
          <p:cNvPr id="88" name="椭圆 11"/>
          <p:cNvSpPr/>
          <p:nvPr/>
        </p:nvSpPr>
        <p:spPr>
          <a:xfrm>
            <a:off x="6119836" y="2517382"/>
            <a:ext cx="245729" cy="226677"/>
          </a:xfrm>
          <a:custGeom>
            <a:avLst/>
            <a:gdLst>
              <a:gd name="connsiteX0" fmla="*/ 145025 w 331788"/>
              <a:gd name="connsiteY0" fmla="*/ 104594 h 331536"/>
              <a:gd name="connsiteX1" fmla="*/ 198438 w 331788"/>
              <a:gd name="connsiteY1" fmla="*/ 123670 h 331536"/>
              <a:gd name="connsiteX2" fmla="*/ 198438 w 331788"/>
              <a:gd name="connsiteY2" fmla="*/ 152614 h 331536"/>
              <a:gd name="connsiteX3" fmla="*/ 169334 w 331788"/>
              <a:gd name="connsiteY3" fmla="*/ 152614 h 331536"/>
              <a:gd name="connsiteX4" fmla="*/ 113771 w 331788"/>
              <a:gd name="connsiteY4" fmla="*/ 167085 h 331536"/>
              <a:gd name="connsiteX5" fmla="*/ 51594 w 331788"/>
              <a:gd name="connsiteY5" fmla="*/ 227603 h 331536"/>
              <a:gd name="connsiteX6" fmla="*/ 41010 w 331788"/>
              <a:gd name="connsiteY6" fmla="*/ 253915 h 331536"/>
              <a:gd name="connsiteX7" fmla="*/ 51594 w 331788"/>
              <a:gd name="connsiteY7" fmla="*/ 280228 h 331536"/>
              <a:gd name="connsiteX8" fmla="*/ 105833 w 331788"/>
              <a:gd name="connsiteY8" fmla="*/ 280228 h 331536"/>
              <a:gd name="connsiteX9" fmla="*/ 121708 w 331788"/>
              <a:gd name="connsiteY9" fmla="*/ 263125 h 331536"/>
              <a:gd name="connsiteX10" fmla="*/ 150813 w 331788"/>
              <a:gd name="connsiteY10" fmla="*/ 263125 h 331536"/>
              <a:gd name="connsiteX11" fmla="*/ 150813 w 331788"/>
              <a:gd name="connsiteY11" fmla="*/ 292068 h 331536"/>
              <a:gd name="connsiteX12" fmla="*/ 134938 w 331788"/>
              <a:gd name="connsiteY12" fmla="*/ 309171 h 331536"/>
              <a:gd name="connsiteX13" fmla="*/ 78052 w 331788"/>
              <a:gd name="connsiteY13" fmla="*/ 331536 h 331536"/>
              <a:gd name="connsiteX14" fmla="*/ 22489 w 331788"/>
              <a:gd name="connsiteY14" fmla="*/ 309171 h 331536"/>
              <a:gd name="connsiteX15" fmla="*/ 0 w 331788"/>
              <a:gd name="connsiteY15" fmla="*/ 253915 h 331536"/>
              <a:gd name="connsiteX16" fmla="*/ 22489 w 331788"/>
              <a:gd name="connsiteY16" fmla="*/ 198660 h 331536"/>
              <a:gd name="connsiteX17" fmla="*/ 84666 w 331788"/>
              <a:gd name="connsiteY17" fmla="*/ 136826 h 331536"/>
              <a:gd name="connsiteX18" fmla="*/ 145025 w 331788"/>
              <a:gd name="connsiteY18" fmla="*/ 104594 h 331536"/>
              <a:gd name="connsiteX19" fmla="*/ 254829 w 331788"/>
              <a:gd name="connsiteY19" fmla="*/ 43 h 331536"/>
              <a:gd name="connsiteX20" fmla="*/ 309472 w 331788"/>
              <a:gd name="connsiteY20" fmla="*/ 24739 h 331536"/>
              <a:gd name="connsiteX21" fmla="*/ 331788 w 331788"/>
              <a:gd name="connsiteY21" fmla="*/ 80057 h 331536"/>
              <a:gd name="connsiteX22" fmla="*/ 309472 w 331788"/>
              <a:gd name="connsiteY22" fmla="*/ 135376 h 331536"/>
              <a:gd name="connsiteX23" fmla="*/ 242522 w 331788"/>
              <a:gd name="connsiteY23" fmla="*/ 199914 h 331536"/>
              <a:gd name="connsiteX24" fmla="*/ 180823 w 331788"/>
              <a:gd name="connsiteY24" fmla="*/ 231524 h 331536"/>
              <a:gd name="connsiteX25" fmla="*/ 134877 w 331788"/>
              <a:gd name="connsiteY25" fmla="*/ 210451 h 331536"/>
              <a:gd name="connsiteX26" fmla="*/ 134877 w 331788"/>
              <a:gd name="connsiteY26" fmla="*/ 181474 h 331536"/>
              <a:gd name="connsiteX27" fmla="*/ 163757 w 331788"/>
              <a:gd name="connsiteY27" fmla="*/ 181474 h 331536"/>
              <a:gd name="connsiteX28" fmla="*/ 213641 w 331788"/>
              <a:gd name="connsiteY28" fmla="*/ 170937 h 331536"/>
              <a:gd name="connsiteX29" fmla="*/ 280591 w 331788"/>
              <a:gd name="connsiteY29" fmla="*/ 106399 h 331536"/>
              <a:gd name="connsiteX30" fmla="*/ 291093 w 331788"/>
              <a:gd name="connsiteY30" fmla="*/ 80057 h 331536"/>
              <a:gd name="connsiteX31" fmla="*/ 280591 w 331788"/>
              <a:gd name="connsiteY31" fmla="*/ 53715 h 331536"/>
              <a:gd name="connsiteX32" fmla="*/ 232020 w 331788"/>
              <a:gd name="connsiteY32" fmla="*/ 49764 h 331536"/>
              <a:gd name="connsiteX33" fmla="*/ 211016 w 331788"/>
              <a:gd name="connsiteY33" fmla="*/ 70838 h 331536"/>
              <a:gd name="connsiteX34" fmla="*/ 182135 w 331788"/>
              <a:gd name="connsiteY34" fmla="*/ 70838 h 331536"/>
              <a:gd name="connsiteX35" fmla="*/ 182135 w 331788"/>
              <a:gd name="connsiteY35" fmla="*/ 41861 h 331536"/>
              <a:gd name="connsiteX36" fmla="*/ 203139 w 331788"/>
              <a:gd name="connsiteY36" fmla="*/ 20788 h 331536"/>
              <a:gd name="connsiteX37" fmla="*/ 254829 w 331788"/>
              <a:gd name="connsiteY37" fmla="*/ 43 h 33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31788" h="331536">
                <a:moveTo>
                  <a:pt x="145025" y="104594"/>
                </a:moveTo>
                <a:cubicBezTo>
                  <a:pt x="164703" y="102292"/>
                  <a:pt x="183224" y="108541"/>
                  <a:pt x="198438" y="123670"/>
                </a:cubicBezTo>
                <a:cubicBezTo>
                  <a:pt x="206375" y="131564"/>
                  <a:pt x="206375" y="144720"/>
                  <a:pt x="198438" y="152614"/>
                </a:cubicBezTo>
                <a:cubicBezTo>
                  <a:pt x="190500" y="160507"/>
                  <a:pt x="177271" y="160507"/>
                  <a:pt x="169334" y="152614"/>
                </a:cubicBezTo>
                <a:cubicBezTo>
                  <a:pt x="150813" y="135511"/>
                  <a:pt x="127000" y="153929"/>
                  <a:pt x="113771" y="167085"/>
                </a:cubicBezTo>
                <a:cubicBezTo>
                  <a:pt x="113771" y="167085"/>
                  <a:pt x="113771" y="167085"/>
                  <a:pt x="51594" y="227603"/>
                </a:cubicBezTo>
                <a:cubicBezTo>
                  <a:pt x="44979" y="234181"/>
                  <a:pt x="41010" y="243391"/>
                  <a:pt x="41010" y="253915"/>
                </a:cubicBezTo>
                <a:cubicBezTo>
                  <a:pt x="41010" y="263125"/>
                  <a:pt x="44979" y="272334"/>
                  <a:pt x="51594" y="280228"/>
                </a:cubicBezTo>
                <a:cubicBezTo>
                  <a:pt x="66146" y="294699"/>
                  <a:pt x="89958" y="294699"/>
                  <a:pt x="105833" y="280228"/>
                </a:cubicBezTo>
                <a:cubicBezTo>
                  <a:pt x="105833" y="280228"/>
                  <a:pt x="105833" y="280228"/>
                  <a:pt x="121708" y="263125"/>
                </a:cubicBezTo>
                <a:cubicBezTo>
                  <a:pt x="129646" y="255231"/>
                  <a:pt x="142875" y="255231"/>
                  <a:pt x="150813" y="263125"/>
                </a:cubicBezTo>
                <a:cubicBezTo>
                  <a:pt x="158750" y="271018"/>
                  <a:pt x="158750" y="284174"/>
                  <a:pt x="150813" y="292068"/>
                </a:cubicBezTo>
                <a:cubicBezTo>
                  <a:pt x="150813" y="292068"/>
                  <a:pt x="150813" y="292068"/>
                  <a:pt x="134938" y="309171"/>
                </a:cubicBezTo>
                <a:cubicBezTo>
                  <a:pt x="119062" y="323643"/>
                  <a:pt x="99219" y="331536"/>
                  <a:pt x="78052" y="331536"/>
                </a:cubicBezTo>
                <a:cubicBezTo>
                  <a:pt x="58208" y="331536"/>
                  <a:pt x="38364" y="323643"/>
                  <a:pt x="22489" y="309171"/>
                </a:cubicBezTo>
                <a:cubicBezTo>
                  <a:pt x="7937" y="294699"/>
                  <a:pt x="0" y="274965"/>
                  <a:pt x="0" y="253915"/>
                </a:cubicBezTo>
                <a:cubicBezTo>
                  <a:pt x="0" y="232866"/>
                  <a:pt x="7937" y="213132"/>
                  <a:pt x="22489" y="198660"/>
                </a:cubicBezTo>
                <a:cubicBezTo>
                  <a:pt x="22489" y="198660"/>
                  <a:pt x="22489" y="198660"/>
                  <a:pt x="84666" y="136826"/>
                </a:cubicBezTo>
                <a:cubicBezTo>
                  <a:pt x="104510" y="117750"/>
                  <a:pt x="125346" y="106896"/>
                  <a:pt x="145025" y="104594"/>
                </a:cubicBezTo>
                <a:close/>
                <a:moveTo>
                  <a:pt x="254829" y="43"/>
                </a:moveTo>
                <a:cubicBezTo>
                  <a:pt x="273700" y="702"/>
                  <a:pt x="293063" y="8934"/>
                  <a:pt x="309472" y="24739"/>
                </a:cubicBezTo>
                <a:cubicBezTo>
                  <a:pt x="323912" y="39227"/>
                  <a:pt x="331788" y="58984"/>
                  <a:pt x="331788" y="80057"/>
                </a:cubicBezTo>
                <a:cubicBezTo>
                  <a:pt x="331788" y="101131"/>
                  <a:pt x="323912" y="120887"/>
                  <a:pt x="309472" y="135376"/>
                </a:cubicBezTo>
                <a:cubicBezTo>
                  <a:pt x="309472" y="135376"/>
                  <a:pt x="309472" y="135376"/>
                  <a:pt x="242522" y="199914"/>
                </a:cubicBezTo>
                <a:cubicBezTo>
                  <a:pt x="222831" y="220987"/>
                  <a:pt x="201827" y="231524"/>
                  <a:pt x="180823" y="231524"/>
                </a:cubicBezTo>
                <a:cubicBezTo>
                  <a:pt x="165070" y="231524"/>
                  <a:pt x="149317" y="223622"/>
                  <a:pt x="134877" y="210451"/>
                </a:cubicBezTo>
                <a:cubicBezTo>
                  <a:pt x="127000" y="202548"/>
                  <a:pt x="127000" y="189377"/>
                  <a:pt x="134877" y="181474"/>
                </a:cubicBezTo>
                <a:cubicBezTo>
                  <a:pt x="142753" y="173572"/>
                  <a:pt x="155881" y="173572"/>
                  <a:pt x="163757" y="181474"/>
                </a:cubicBezTo>
                <a:cubicBezTo>
                  <a:pt x="170321" y="186743"/>
                  <a:pt x="184761" y="201231"/>
                  <a:pt x="213641" y="170937"/>
                </a:cubicBezTo>
                <a:cubicBezTo>
                  <a:pt x="213641" y="170937"/>
                  <a:pt x="213641" y="170937"/>
                  <a:pt x="280591" y="106399"/>
                </a:cubicBezTo>
                <a:cubicBezTo>
                  <a:pt x="287155" y="98497"/>
                  <a:pt x="291093" y="89277"/>
                  <a:pt x="291093" y="80057"/>
                </a:cubicBezTo>
                <a:cubicBezTo>
                  <a:pt x="291093" y="69520"/>
                  <a:pt x="287155" y="60301"/>
                  <a:pt x="280591" y="53715"/>
                </a:cubicBezTo>
                <a:cubicBezTo>
                  <a:pt x="267464" y="40544"/>
                  <a:pt x="246460" y="33959"/>
                  <a:pt x="232020" y="49764"/>
                </a:cubicBezTo>
                <a:cubicBezTo>
                  <a:pt x="232020" y="49764"/>
                  <a:pt x="232020" y="49764"/>
                  <a:pt x="211016" y="70838"/>
                </a:cubicBezTo>
                <a:cubicBezTo>
                  <a:pt x="203139" y="78740"/>
                  <a:pt x="190012" y="78740"/>
                  <a:pt x="182135" y="70838"/>
                </a:cubicBezTo>
                <a:cubicBezTo>
                  <a:pt x="174259" y="62935"/>
                  <a:pt x="174259" y="49764"/>
                  <a:pt x="182135" y="41861"/>
                </a:cubicBezTo>
                <a:cubicBezTo>
                  <a:pt x="182135" y="41861"/>
                  <a:pt x="182135" y="41861"/>
                  <a:pt x="203139" y="20788"/>
                </a:cubicBezTo>
                <a:cubicBezTo>
                  <a:pt x="217579" y="6300"/>
                  <a:pt x="235958" y="-615"/>
                  <a:pt x="254829" y="4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65000"/>
                  <a:lumOff val="35000"/>
                </a:schemeClr>
              </a:solidFill>
              <a:latin typeface="Calibri" panose="020F0502020204030204" pitchFamily="34" charset="0"/>
            </a:endParaRPr>
          </a:p>
        </p:txBody>
      </p:sp>
      <p:sp>
        <p:nvSpPr>
          <p:cNvPr id="90" name="椭圆 38"/>
          <p:cNvSpPr/>
          <p:nvPr/>
        </p:nvSpPr>
        <p:spPr>
          <a:xfrm>
            <a:off x="6050009" y="4712042"/>
            <a:ext cx="387350" cy="316754"/>
          </a:xfrm>
          <a:custGeom>
            <a:avLst/>
            <a:gdLst>
              <a:gd name="connsiteX0" fmla="*/ 192254 w 338138"/>
              <a:gd name="connsiteY0" fmla="*/ 135421 h 335282"/>
              <a:gd name="connsiteX1" fmla="*/ 152810 w 338138"/>
              <a:gd name="connsiteY1" fmla="*/ 151158 h 335282"/>
              <a:gd name="connsiteX2" fmla="*/ 152810 w 338138"/>
              <a:gd name="connsiteY2" fmla="*/ 229842 h 335282"/>
              <a:gd name="connsiteX3" fmla="*/ 232697 w 338138"/>
              <a:gd name="connsiteY3" fmla="*/ 229842 h 335282"/>
              <a:gd name="connsiteX4" fmla="*/ 232697 w 338138"/>
              <a:gd name="connsiteY4" fmla="*/ 151158 h 335282"/>
              <a:gd name="connsiteX5" fmla="*/ 192254 w 338138"/>
              <a:gd name="connsiteY5" fmla="*/ 135421 h 335282"/>
              <a:gd name="connsiteX6" fmla="*/ 238125 w 338138"/>
              <a:gd name="connsiteY6" fmla="*/ 69850 h 335282"/>
              <a:gd name="connsiteX7" fmla="*/ 225425 w 338138"/>
              <a:gd name="connsiteY7" fmla="*/ 80963 h 335282"/>
              <a:gd name="connsiteX8" fmla="*/ 238125 w 338138"/>
              <a:gd name="connsiteY8" fmla="*/ 92076 h 335282"/>
              <a:gd name="connsiteX9" fmla="*/ 250825 w 338138"/>
              <a:gd name="connsiteY9" fmla="*/ 80963 h 335282"/>
              <a:gd name="connsiteX10" fmla="*/ 238125 w 338138"/>
              <a:gd name="connsiteY10" fmla="*/ 69850 h 335282"/>
              <a:gd name="connsiteX11" fmla="*/ 214313 w 338138"/>
              <a:gd name="connsiteY11" fmla="*/ 57150 h 335282"/>
              <a:gd name="connsiteX12" fmla="*/ 263526 w 338138"/>
              <a:gd name="connsiteY12" fmla="*/ 57150 h 335282"/>
              <a:gd name="connsiteX13" fmla="*/ 263526 w 338138"/>
              <a:gd name="connsiteY13" fmla="*/ 106363 h 335282"/>
              <a:gd name="connsiteX14" fmla="*/ 214313 w 338138"/>
              <a:gd name="connsiteY14" fmla="*/ 106363 h 335282"/>
              <a:gd name="connsiteX15" fmla="*/ 49213 w 338138"/>
              <a:gd name="connsiteY15" fmla="*/ 57150 h 335282"/>
              <a:gd name="connsiteX16" fmla="*/ 195263 w 338138"/>
              <a:gd name="connsiteY16" fmla="*/ 57150 h 335282"/>
              <a:gd name="connsiteX17" fmla="*/ 195263 w 338138"/>
              <a:gd name="connsiteY17" fmla="*/ 106363 h 335282"/>
              <a:gd name="connsiteX18" fmla="*/ 49213 w 338138"/>
              <a:gd name="connsiteY18" fmla="*/ 106363 h 335282"/>
              <a:gd name="connsiteX19" fmla="*/ 22225 w 338138"/>
              <a:gd name="connsiteY19" fmla="*/ 28575 h 335282"/>
              <a:gd name="connsiteX20" fmla="*/ 22225 w 338138"/>
              <a:gd name="connsiteY20" fmla="*/ 269875 h 335282"/>
              <a:gd name="connsiteX21" fmla="*/ 241853 w 338138"/>
              <a:gd name="connsiteY21" fmla="*/ 269875 h 335282"/>
              <a:gd name="connsiteX22" fmla="*/ 247114 w 338138"/>
              <a:gd name="connsiteY22" fmla="*/ 259384 h 335282"/>
              <a:gd name="connsiteX23" fmla="*/ 233962 w 338138"/>
              <a:gd name="connsiteY23" fmla="*/ 248892 h 335282"/>
              <a:gd name="connsiteX24" fmla="*/ 155054 w 338138"/>
              <a:gd name="connsiteY24" fmla="*/ 251515 h 335282"/>
              <a:gd name="connsiteX25" fmla="*/ 49843 w 338138"/>
              <a:gd name="connsiteY25" fmla="*/ 251515 h 335282"/>
              <a:gd name="connsiteX26" fmla="*/ 49843 w 338138"/>
              <a:gd name="connsiteY26" fmla="*/ 231844 h 335282"/>
              <a:gd name="connsiteX27" fmla="*/ 135327 w 338138"/>
              <a:gd name="connsiteY27" fmla="*/ 231844 h 335282"/>
              <a:gd name="connsiteX28" fmla="*/ 122175 w 338138"/>
              <a:gd name="connsiteY28" fmla="*/ 201682 h 335282"/>
              <a:gd name="connsiteX29" fmla="*/ 49843 w 338138"/>
              <a:gd name="connsiteY29" fmla="*/ 201682 h 335282"/>
              <a:gd name="connsiteX30" fmla="*/ 49843 w 338138"/>
              <a:gd name="connsiteY30" fmla="*/ 183322 h 335282"/>
              <a:gd name="connsiteX31" fmla="*/ 120860 w 338138"/>
              <a:gd name="connsiteY31" fmla="*/ 183322 h 335282"/>
              <a:gd name="connsiteX32" fmla="*/ 131381 w 338138"/>
              <a:gd name="connsiteY32" fmla="*/ 153159 h 335282"/>
              <a:gd name="connsiteX33" fmla="*/ 49843 w 338138"/>
              <a:gd name="connsiteY33" fmla="*/ 153159 h 335282"/>
              <a:gd name="connsiteX34" fmla="*/ 49843 w 338138"/>
              <a:gd name="connsiteY34" fmla="*/ 134800 h 335282"/>
              <a:gd name="connsiteX35" fmla="*/ 147163 w 338138"/>
              <a:gd name="connsiteY35" fmla="*/ 134800 h 335282"/>
              <a:gd name="connsiteX36" fmla="*/ 243168 w 338138"/>
              <a:gd name="connsiteY36" fmla="*/ 138734 h 335282"/>
              <a:gd name="connsiteX37" fmla="*/ 251059 w 338138"/>
              <a:gd name="connsiteY37" fmla="*/ 231844 h 335282"/>
              <a:gd name="connsiteX38" fmla="*/ 264210 w 338138"/>
              <a:gd name="connsiteY38" fmla="*/ 243647 h 335282"/>
              <a:gd name="connsiteX39" fmla="*/ 272101 w 338138"/>
              <a:gd name="connsiteY39" fmla="*/ 238401 h 335282"/>
              <a:gd name="connsiteX40" fmla="*/ 290513 w 338138"/>
              <a:gd name="connsiteY40" fmla="*/ 256761 h 335282"/>
              <a:gd name="connsiteX41" fmla="*/ 290513 w 338138"/>
              <a:gd name="connsiteY41" fmla="*/ 28575 h 335282"/>
              <a:gd name="connsiteX42" fmla="*/ 22225 w 338138"/>
              <a:gd name="connsiteY42" fmla="*/ 28575 h 335282"/>
              <a:gd name="connsiteX43" fmla="*/ 0 w 338138"/>
              <a:gd name="connsiteY43" fmla="*/ 0 h 335282"/>
              <a:gd name="connsiteX44" fmla="*/ 311721 w 338138"/>
              <a:gd name="connsiteY44" fmla="*/ 0 h 335282"/>
              <a:gd name="connsiteX45" fmla="*/ 311721 w 338138"/>
              <a:gd name="connsiteY45" fmla="*/ 278479 h 335282"/>
              <a:gd name="connsiteX46" fmla="*/ 338138 w 338138"/>
              <a:gd name="connsiteY46" fmla="*/ 304875 h 335282"/>
              <a:gd name="connsiteX47" fmla="*/ 330213 w 338138"/>
              <a:gd name="connsiteY47" fmla="*/ 325992 h 335282"/>
              <a:gd name="connsiteX48" fmla="*/ 307759 w 338138"/>
              <a:gd name="connsiteY48" fmla="*/ 335230 h 335282"/>
              <a:gd name="connsiteX49" fmla="*/ 262850 w 338138"/>
              <a:gd name="connsiteY49" fmla="*/ 291677 h 335282"/>
              <a:gd name="connsiteX50" fmla="*/ 0 w 338138"/>
              <a:gd name="connsiteY50" fmla="*/ 291677 h 335282"/>
              <a:gd name="connsiteX51" fmla="*/ 0 w 338138"/>
              <a:gd name="connsiteY51" fmla="*/ 0 h 335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338138" h="335282">
                <a:moveTo>
                  <a:pt x="192254" y="135421"/>
                </a:moveTo>
                <a:cubicBezTo>
                  <a:pt x="177774" y="135421"/>
                  <a:pt x="163461" y="140666"/>
                  <a:pt x="152810" y="151158"/>
                </a:cubicBezTo>
                <a:cubicBezTo>
                  <a:pt x="130175" y="173452"/>
                  <a:pt x="130175" y="207548"/>
                  <a:pt x="152810" y="229842"/>
                </a:cubicBezTo>
                <a:cubicBezTo>
                  <a:pt x="174113" y="250825"/>
                  <a:pt x="210062" y="250825"/>
                  <a:pt x="232697" y="229842"/>
                </a:cubicBezTo>
                <a:cubicBezTo>
                  <a:pt x="254000" y="207548"/>
                  <a:pt x="254000" y="173452"/>
                  <a:pt x="232697" y="151158"/>
                </a:cubicBezTo>
                <a:cubicBezTo>
                  <a:pt x="221379" y="140666"/>
                  <a:pt x="206733" y="135421"/>
                  <a:pt x="192254" y="135421"/>
                </a:cubicBezTo>
                <a:close/>
                <a:moveTo>
                  <a:pt x="238125" y="69850"/>
                </a:moveTo>
                <a:cubicBezTo>
                  <a:pt x="231111" y="69850"/>
                  <a:pt x="225425" y="74825"/>
                  <a:pt x="225425" y="80963"/>
                </a:cubicBezTo>
                <a:cubicBezTo>
                  <a:pt x="225425" y="87101"/>
                  <a:pt x="231111" y="92076"/>
                  <a:pt x="238125" y="92076"/>
                </a:cubicBezTo>
                <a:cubicBezTo>
                  <a:pt x="245139" y="92076"/>
                  <a:pt x="250825" y="87101"/>
                  <a:pt x="250825" y="80963"/>
                </a:cubicBezTo>
                <a:cubicBezTo>
                  <a:pt x="250825" y="74825"/>
                  <a:pt x="245139" y="69850"/>
                  <a:pt x="238125" y="69850"/>
                </a:cubicBezTo>
                <a:close/>
                <a:moveTo>
                  <a:pt x="214313" y="57150"/>
                </a:moveTo>
                <a:lnTo>
                  <a:pt x="263526" y="57150"/>
                </a:lnTo>
                <a:lnTo>
                  <a:pt x="263526" y="106363"/>
                </a:lnTo>
                <a:lnTo>
                  <a:pt x="214313" y="106363"/>
                </a:lnTo>
                <a:close/>
                <a:moveTo>
                  <a:pt x="49213" y="57150"/>
                </a:moveTo>
                <a:lnTo>
                  <a:pt x="195263" y="57150"/>
                </a:lnTo>
                <a:lnTo>
                  <a:pt x="195263" y="106363"/>
                </a:lnTo>
                <a:lnTo>
                  <a:pt x="49213" y="106363"/>
                </a:lnTo>
                <a:close/>
                <a:moveTo>
                  <a:pt x="22225" y="28575"/>
                </a:moveTo>
                <a:cubicBezTo>
                  <a:pt x="22225" y="28575"/>
                  <a:pt x="22225" y="28575"/>
                  <a:pt x="22225" y="269875"/>
                </a:cubicBezTo>
                <a:lnTo>
                  <a:pt x="241853" y="269875"/>
                </a:lnTo>
                <a:cubicBezTo>
                  <a:pt x="241853" y="269875"/>
                  <a:pt x="241853" y="269875"/>
                  <a:pt x="247114" y="259384"/>
                </a:cubicBezTo>
                <a:cubicBezTo>
                  <a:pt x="247114" y="259384"/>
                  <a:pt x="247114" y="259384"/>
                  <a:pt x="233962" y="248892"/>
                </a:cubicBezTo>
                <a:cubicBezTo>
                  <a:pt x="210289" y="264629"/>
                  <a:pt x="178726" y="265941"/>
                  <a:pt x="155054" y="251515"/>
                </a:cubicBezTo>
                <a:cubicBezTo>
                  <a:pt x="155054" y="251515"/>
                  <a:pt x="155054" y="251515"/>
                  <a:pt x="49843" y="251515"/>
                </a:cubicBezTo>
                <a:cubicBezTo>
                  <a:pt x="49843" y="251515"/>
                  <a:pt x="49843" y="251515"/>
                  <a:pt x="49843" y="231844"/>
                </a:cubicBezTo>
                <a:cubicBezTo>
                  <a:pt x="49843" y="231844"/>
                  <a:pt x="49843" y="231844"/>
                  <a:pt x="135327" y="231844"/>
                </a:cubicBezTo>
                <a:cubicBezTo>
                  <a:pt x="128751" y="222664"/>
                  <a:pt x="123490" y="213484"/>
                  <a:pt x="122175" y="201682"/>
                </a:cubicBezTo>
                <a:cubicBezTo>
                  <a:pt x="122175" y="201682"/>
                  <a:pt x="122175" y="201682"/>
                  <a:pt x="49843" y="201682"/>
                </a:cubicBezTo>
                <a:cubicBezTo>
                  <a:pt x="49843" y="201682"/>
                  <a:pt x="49843" y="201682"/>
                  <a:pt x="49843" y="183322"/>
                </a:cubicBezTo>
                <a:cubicBezTo>
                  <a:pt x="49843" y="183322"/>
                  <a:pt x="49843" y="183322"/>
                  <a:pt x="120860" y="183322"/>
                </a:cubicBezTo>
                <a:cubicBezTo>
                  <a:pt x="122175" y="172831"/>
                  <a:pt x="124806" y="162339"/>
                  <a:pt x="131381" y="153159"/>
                </a:cubicBezTo>
                <a:cubicBezTo>
                  <a:pt x="131381" y="153159"/>
                  <a:pt x="131381" y="153159"/>
                  <a:pt x="49843" y="153159"/>
                </a:cubicBezTo>
                <a:cubicBezTo>
                  <a:pt x="49843" y="153159"/>
                  <a:pt x="49843" y="153159"/>
                  <a:pt x="49843" y="134800"/>
                </a:cubicBezTo>
                <a:cubicBezTo>
                  <a:pt x="49843" y="134800"/>
                  <a:pt x="49843" y="134800"/>
                  <a:pt x="147163" y="134800"/>
                </a:cubicBezTo>
                <a:cubicBezTo>
                  <a:pt x="174781" y="111194"/>
                  <a:pt x="216865" y="112506"/>
                  <a:pt x="243168" y="138734"/>
                </a:cubicBezTo>
                <a:cubicBezTo>
                  <a:pt x="269471" y="164962"/>
                  <a:pt x="270786" y="202993"/>
                  <a:pt x="251059" y="231844"/>
                </a:cubicBezTo>
                <a:cubicBezTo>
                  <a:pt x="251059" y="231844"/>
                  <a:pt x="251059" y="231844"/>
                  <a:pt x="264210" y="243647"/>
                </a:cubicBezTo>
                <a:cubicBezTo>
                  <a:pt x="264210" y="243647"/>
                  <a:pt x="264210" y="243647"/>
                  <a:pt x="272101" y="238401"/>
                </a:cubicBezTo>
                <a:cubicBezTo>
                  <a:pt x="272101" y="238401"/>
                  <a:pt x="272101" y="238401"/>
                  <a:pt x="290513" y="256761"/>
                </a:cubicBezTo>
                <a:cubicBezTo>
                  <a:pt x="290513" y="256761"/>
                  <a:pt x="290513" y="256761"/>
                  <a:pt x="290513" y="28575"/>
                </a:cubicBezTo>
                <a:cubicBezTo>
                  <a:pt x="290513" y="28575"/>
                  <a:pt x="290513" y="28575"/>
                  <a:pt x="22225" y="28575"/>
                </a:cubicBezTo>
                <a:close/>
                <a:moveTo>
                  <a:pt x="0" y="0"/>
                </a:moveTo>
                <a:cubicBezTo>
                  <a:pt x="0" y="0"/>
                  <a:pt x="0" y="0"/>
                  <a:pt x="311721" y="0"/>
                </a:cubicBezTo>
                <a:cubicBezTo>
                  <a:pt x="311721" y="0"/>
                  <a:pt x="311721" y="0"/>
                  <a:pt x="311721" y="278479"/>
                </a:cubicBezTo>
                <a:cubicBezTo>
                  <a:pt x="311721" y="278479"/>
                  <a:pt x="311721" y="278479"/>
                  <a:pt x="338138" y="304875"/>
                </a:cubicBezTo>
                <a:cubicBezTo>
                  <a:pt x="338138" y="304875"/>
                  <a:pt x="338138" y="316753"/>
                  <a:pt x="330213" y="325992"/>
                </a:cubicBezTo>
                <a:cubicBezTo>
                  <a:pt x="320967" y="336550"/>
                  <a:pt x="307759" y="335230"/>
                  <a:pt x="307759" y="335230"/>
                </a:cubicBezTo>
                <a:cubicBezTo>
                  <a:pt x="307759" y="335230"/>
                  <a:pt x="307759" y="335230"/>
                  <a:pt x="262850" y="291677"/>
                </a:cubicBezTo>
                <a:cubicBezTo>
                  <a:pt x="262850" y="291677"/>
                  <a:pt x="262850" y="291677"/>
                  <a:pt x="0" y="291677"/>
                </a:cubicBezTo>
                <a:cubicBezTo>
                  <a:pt x="0" y="291677"/>
                  <a:pt x="0" y="291677"/>
                  <a:pt x="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65000"/>
                  <a:lumOff val="35000"/>
                </a:schemeClr>
              </a:solidFill>
              <a:latin typeface="Calibri" panose="020F0502020204030204" pitchFamily="34" charset="0"/>
            </a:endParaRPr>
          </a:p>
        </p:txBody>
      </p:sp>
      <p:sp>
        <p:nvSpPr>
          <p:cNvPr id="62" name="矩形 44"/>
          <p:cNvSpPr/>
          <p:nvPr/>
        </p:nvSpPr>
        <p:spPr>
          <a:xfrm>
            <a:off x="1661080" y="1069885"/>
            <a:ext cx="9163240" cy="5262979"/>
          </a:xfrm>
          <a:prstGeom prst="rect">
            <a:avLst/>
          </a:prstGeom>
          <a:ln>
            <a:noFill/>
          </a:ln>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57200" indent="-457200">
              <a:buFont typeface="Arial" panose="020B0604020202020204" pitchFamily="34" charset="0"/>
              <a:buChar char="•"/>
            </a:pPr>
            <a:r>
              <a:rPr lang="en-US" altLang="en-US" sz="2800"/>
              <a:t>Nhóm quyền CSDL</a:t>
            </a:r>
            <a:endParaRPr lang="en-US" altLang="en-US" sz="2800" smtClean="0">
              <a:solidFill>
                <a:srgbClr val="3333FF"/>
              </a:solidFill>
            </a:endParaRPr>
          </a:p>
          <a:p>
            <a:pPr marL="914400" lvl="1" indent="-457200">
              <a:buFont typeface="Arial" panose="020B0604020202020204" pitchFamily="34" charset="0"/>
              <a:buChar char="•"/>
            </a:pPr>
            <a:r>
              <a:rPr lang="en-US" altLang="en-US" sz="2600" smtClean="0">
                <a:solidFill>
                  <a:srgbClr val="3333FF"/>
                </a:solidFill>
              </a:rPr>
              <a:t>db_owner</a:t>
            </a:r>
            <a:r>
              <a:rPr lang="en-US" altLang="en-US" sz="2600"/>
              <a:t>: quyền sở hữu Database</a:t>
            </a:r>
          </a:p>
          <a:p>
            <a:pPr marL="914400" lvl="1" indent="-457200">
              <a:buFont typeface="Arial" panose="020B0604020202020204" pitchFamily="34" charset="0"/>
              <a:buChar char="•"/>
            </a:pPr>
            <a:r>
              <a:rPr lang="en-US" altLang="en-US" sz="2600">
                <a:solidFill>
                  <a:srgbClr val="3333FF"/>
                </a:solidFill>
              </a:rPr>
              <a:t>db_dlladmin</a:t>
            </a:r>
            <a:r>
              <a:rPr lang="en-US" altLang="en-US" sz="2600"/>
              <a:t>: cho phép thay đổi cấu trúc Database</a:t>
            </a:r>
          </a:p>
          <a:p>
            <a:pPr marL="914400" lvl="1" indent="-457200">
              <a:buFont typeface="Arial" panose="020B0604020202020204" pitchFamily="34" charset="0"/>
              <a:buChar char="•"/>
            </a:pPr>
            <a:r>
              <a:rPr lang="en-US" altLang="en-US" sz="2600">
                <a:solidFill>
                  <a:srgbClr val="3333FF"/>
                </a:solidFill>
              </a:rPr>
              <a:t>db_datareader</a:t>
            </a:r>
            <a:r>
              <a:rPr lang="en-US" altLang="en-US" sz="2600"/>
              <a:t>: cho phép đọc dữ liệu</a:t>
            </a:r>
          </a:p>
          <a:p>
            <a:pPr marL="914400" lvl="1" indent="-457200">
              <a:buFont typeface="Arial" panose="020B0604020202020204" pitchFamily="34" charset="0"/>
              <a:buChar char="•"/>
            </a:pPr>
            <a:r>
              <a:rPr lang="en-US" altLang="en-US" sz="2600">
                <a:solidFill>
                  <a:srgbClr val="3333FF"/>
                </a:solidFill>
              </a:rPr>
              <a:t>db_datawrite</a:t>
            </a:r>
            <a:r>
              <a:rPr lang="en-US" altLang="en-US" sz="2600"/>
              <a:t>: cho phép ghi dữ liệu</a:t>
            </a:r>
          </a:p>
          <a:p>
            <a:r>
              <a:rPr lang="en-US" altLang="en-US" sz="2800"/>
              <a:t>…</a:t>
            </a:r>
          </a:p>
          <a:p>
            <a:pPr marL="457200" indent="-457200">
              <a:buFont typeface="Arial" panose="020B0604020202020204" pitchFamily="34" charset="0"/>
              <a:buChar char="•"/>
            </a:pPr>
            <a:r>
              <a:rPr lang="en-US" altLang="en-US" sz="2800"/>
              <a:t>Để xem các quyền của nhóm quyền CSDL, ta dùng </a:t>
            </a:r>
            <a:r>
              <a:rPr lang="en-US" altLang="en-US" sz="2800" smtClean="0"/>
              <a:t>lệnh</a:t>
            </a:r>
          </a:p>
          <a:p>
            <a:pPr marL="457200" indent="-457200">
              <a:buFont typeface="Arial" panose="020B0604020202020204" pitchFamily="34" charset="0"/>
              <a:buChar char="•"/>
            </a:pPr>
            <a:endParaRPr lang="en-US" altLang="en-US" sz="2800" smtClean="0"/>
          </a:p>
          <a:p>
            <a:pPr marL="457200" indent="-457200">
              <a:buFont typeface="Arial" panose="020B0604020202020204" pitchFamily="34" charset="0"/>
              <a:buChar char="•"/>
            </a:pPr>
            <a:endParaRPr lang="en-US" altLang="en-US" sz="2800"/>
          </a:p>
          <a:p>
            <a:pPr marL="457200" indent="-457200">
              <a:buFont typeface="Arial" panose="020B0604020202020204" pitchFamily="34" charset="0"/>
              <a:buChar char="•"/>
            </a:pPr>
            <a:r>
              <a:rPr lang="en-US" altLang="en-US" sz="2800" smtClean="0"/>
              <a:t>Ví </a:t>
            </a:r>
            <a:r>
              <a:rPr lang="en-US" altLang="en-US" sz="2800"/>
              <a:t>dụ</a:t>
            </a:r>
          </a:p>
          <a:p>
            <a:pPr marL="457200" indent="-457200">
              <a:buFont typeface="Arial" panose="020B0604020202020204" pitchFamily="34" charset="0"/>
              <a:buChar char="•"/>
            </a:pPr>
            <a:endParaRPr lang="en-US" altLang="en-US" sz="2800"/>
          </a:p>
        </p:txBody>
      </p:sp>
      <p:sp>
        <p:nvSpPr>
          <p:cNvPr id="23" name="Text Box 4"/>
          <p:cNvSpPr txBox="1">
            <a:spLocks noChangeArrowheads="1"/>
          </p:cNvSpPr>
          <p:nvPr/>
        </p:nvSpPr>
        <p:spPr bwMode="auto">
          <a:xfrm>
            <a:off x="2644937" y="4508329"/>
            <a:ext cx="7391400" cy="577850"/>
          </a:xfrm>
          <a:prstGeom prst="rect">
            <a:avLst/>
          </a:prstGeom>
          <a:noFill/>
          <a:ln w="28575"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3000" noProof="1">
                <a:solidFill>
                  <a:srgbClr val="B63C4D"/>
                </a:solidFill>
              </a:rPr>
              <a:t>sp_dbfixedrolepermission</a:t>
            </a:r>
            <a:r>
              <a:rPr lang="en-US" altLang="en-US" noProof="1"/>
              <a:t> </a:t>
            </a:r>
            <a:r>
              <a:rPr lang="en-US" altLang="en-US" sz="3000" noProof="1"/>
              <a:t>'Ten_Role'</a:t>
            </a:r>
            <a:endParaRPr lang="en-US" altLang="en-US" sz="3000"/>
          </a:p>
        </p:txBody>
      </p:sp>
      <p:sp>
        <p:nvSpPr>
          <p:cNvPr id="24" name="Text Box 5"/>
          <p:cNvSpPr txBox="1">
            <a:spLocks noChangeArrowheads="1"/>
          </p:cNvSpPr>
          <p:nvPr/>
        </p:nvSpPr>
        <p:spPr bwMode="auto">
          <a:xfrm>
            <a:off x="2644937" y="5856117"/>
            <a:ext cx="7467600"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3000" noProof="1">
                <a:solidFill>
                  <a:srgbClr val="B63C4D"/>
                </a:solidFill>
              </a:rPr>
              <a:t>sp_dbfixedrolepermission</a:t>
            </a:r>
            <a:r>
              <a:rPr lang="en-US" altLang="en-US" sz="3000" noProof="1"/>
              <a:t> db_owner</a:t>
            </a:r>
            <a:endParaRPr lang="en-US" altLang="en-US" sz="3000"/>
          </a:p>
        </p:txBody>
      </p:sp>
    </p:spTree>
    <p:extLst>
      <p:ext uri="{BB962C8B-B14F-4D97-AF65-F5344CB8AC3E}">
        <p14:creationId xmlns:p14="http://schemas.microsoft.com/office/powerpoint/2010/main" val="1005428867"/>
      </p:ext>
    </p:extLst>
  </p:cSld>
  <p:clrMapOvr>
    <a:masterClrMapping/>
  </p:clrMapOvr>
  <mc:AlternateContent xmlns:mc="http://schemas.openxmlformats.org/markup-compatibility/2006" xmlns:p14="http://schemas.microsoft.com/office/powerpoint/2010/main">
    <mc:Choice Requires="p14">
      <p:transition spd="slow" p14:dur="1750" advClick="0">
        <p14:doors dir="vert"/>
      </p:transition>
    </mc:Choice>
    <mc:Fallback xmlns="">
      <p:transition spd="slow" advClick="0">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1865151" y="349790"/>
            <a:ext cx="4136229" cy="721592"/>
            <a:chOff x="6096000" y="2068962"/>
            <a:chExt cx="5061857" cy="721592"/>
          </a:xfrm>
        </p:grpSpPr>
        <p:sp>
          <p:nvSpPr>
            <p:cNvPr id="21" name="文本框 20"/>
            <p:cNvSpPr txBox="1"/>
            <p:nvPr/>
          </p:nvSpPr>
          <p:spPr>
            <a:xfrm>
              <a:off x="6096000" y="2068962"/>
              <a:ext cx="2691653" cy="646331"/>
            </a:xfrm>
            <a:prstGeom prst="rect">
              <a:avLst/>
            </a:prstGeom>
            <a:noFill/>
          </p:spPr>
          <p:txBody>
            <a:bodyPr wrap="none" rtlCol="0">
              <a:spAutoFit/>
              <a:scene3d>
                <a:camera prst="orthographicFront"/>
                <a:lightRig rig="threePt" dir="t"/>
              </a:scene3d>
              <a:sp3d contourW="12700"/>
            </a:bodyPr>
            <a:lstStyle/>
            <a:p>
              <a:r>
                <a:rPr lang="en-US" altLang="zh-CN" sz="3600" b="1" u="sng" dirty="0">
                  <a:solidFill>
                    <a:srgbClr val="D32F2F"/>
                  </a:solidFill>
                  <a:latin typeface="Calibri" panose="020F0502020204030204" pitchFamily="34" charset="0"/>
                </a:rPr>
                <a:t>3</a:t>
              </a:r>
              <a:r>
                <a:rPr lang="en-US" altLang="zh-CN" sz="3600" b="1" u="sng" smtClean="0">
                  <a:solidFill>
                    <a:srgbClr val="D32F2F"/>
                  </a:solidFill>
                  <a:latin typeface="Calibri" panose="020F0502020204030204" pitchFamily="34" charset="0"/>
                </a:rPr>
                <a:t>. VAI TRÒ</a:t>
              </a:r>
              <a:endParaRPr lang="en-US" altLang="zh-CN" sz="3600" b="1" u="sng">
                <a:solidFill>
                  <a:srgbClr val="D32F2F"/>
                </a:solidFill>
                <a:latin typeface="Calibri" panose="020F0502020204030204" pitchFamily="34" charset="0"/>
              </a:endParaRPr>
            </a:p>
          </p:txBody>
        </p:sp>
        <p:sp>
          <p:nvSpPr>
            <p:cNvPr id="22" name="文本框 21"/>
            <p:cNvSpPr txBox="1"/>
            <p:nvPr/>
          </p:nvSpPr>
          <p:spPr>
            <a:xfrm>
              <a:off x="6096000" y="2482777"/>
              <a:ext cx="5061857" cy="307777"/>
            </a:xfrm>
            <a:prstGeom prst="rect">
              <a:avLst/>
            </a:prstGeom>
            <a:noFill/>
          </p:spPr>
          <p:txBody>
            <a:bodyPr wrap="square" rtlCol="0">
              <a:spAutoFit/>
              <a:scene3d>
                <a:camera prst="orthographicFront"/>
                <a:lightRig rig="threePt" dir="t"/>
              </a:scene3d>
              <a:sp3d contourW="12700"/>
            </a:bodyPr>
            <a:lstStyle/>
            <a:p>
              <a:endParaRPr lang="en-US" altLang="zh-CN" sz="1400" dirty="0">
                <a:solidFill>
                  <a:schemeClr val="bg1">
                    <a:lumMod val="65000"/>
                  </a:schemeClr>
                </a:solidFill>
                <a:latin typeface="Calibri" panose="020F0502020204030204" pitchFamily="34" charset="0"/>
              </a:endParaRPr>
            </a:p>
          </p:txBody>
        </p:sp>
      </p:grpSp>
      <p:sp>
        <p:nvSpPr>
          <p:cNvPr id="85" name="椭圆 18"/>
          <p:cNvSpPr/>
          <p:nvPr/>
        </p:nvSpPr>
        <p:spPr>
          <a:xfrm>
            <a:off x="6053152" y="6131312"/>
            <a:ext cx="287485" cy="274080"/>
          </a:xfrm>
          <a:custGeom>
            <a:avLst/>
            <a:gdLst>
              <a:gd name="connsiteX0" fmla="*/ 5145 w 317509"/>
              <a:gd name="connsiteY0" fmla="*/ 226044 h 326057"/>
              <a:gd name="connsiteX1" fmla="*/ 69467 w 317509"/>
              <a:gd name="connsiteY1" fmla="*/ 226044 h 326057"/>
              <a:gd name="connsiteX2" fmla="*/ 74613 w 317509"/>
              <a:gd name="connsiteY2" fmla="*/ 231240 h 326057"/>
              <a:gd name="connsiteX3" fmla="*/ 74613 w 317509"/>
              <a:gd name="connsiteY3" fmla="*/ 322160 h 326057"/>
              <a:gd name="connsiteX4" fmla="*/ 69467 w 317509"/>
              <a:gd name="connsiteY4" fmla="*/ 326057 h 326057"/>
              <a:gd name="connsiteX5" fmla="*/ 5145 w 317509"/>
              <a:gd name="connsiteY5" fmla="*/ 326057 h 326057"/>
              <a:gd name="connsiteX6" fmla="*/ 0 w 317509"/>
              <a:gd name="connsiteY6" fmla="*/ 322160 h 326057"/>
              <a:gd name="connsiteX7" fmla="*/ 0 w 317509"/>
              <a:gd name="connsiteY7" fmla="*/ 231240 h 326057"/>
              <a:gd name="connsiteX8" fmla="*/ 5145 w 317509"/>
              <a:gd name="connsiteY8" fmla="*/ 226044 h 326057"/>
              <a:gd name="connsiteX9" fmla="*/ 119555 w 317509"/>
              <a:gd name="connsiteY9" fmla="*/ 156194 h 326057"/>
              <a:gd name="connsiteX10" fmla="*/ 185245 w 317509"/>
              <a:gd name="connsiteY10" fmla="*/ 156194 h 326057"/>
              <a:gd name="connsiteX11" fmla="*/ 190500 w 317509"/>
              <a:gd name="connsiteY11" fmla="*/ 161381 h 326057"/>
              <a:gd name="connsiteX12" fmla="*/ 190500 w 317509"/>
              <a:gd name="connsiteY12" fmla="*/ 322167 h 326057"/>
              <a:gd name="connsiteX13" fmla="*/ 185245 w 317509"/>
              <a:gd name="connsiteY13" fmla="*/ 326057 h 326057"/>
              <a:gd name="connsiteX14" fmla="*/ 119555 w 317509"/>
              <a:gd name="connsiteY14" fmla="*/ 326057 h 326057"/>
              <a:gd name="connsiteX15" fmla="*/ 114300 w 317509"/>
              <a:gd name="connsiteY15" fmla="*/ 322167 h 326057"/>
              <a:gd name="connsiteX16" fmla="*/ 114300 w 317509"/>
              <a:gd name="connsiteY16" fmla="*/ 161381 h 326057"/>
              <a:gd name="connsiteX17" fmla="*/ 119555 w 317509"/>
              <a:gd name="connsiteY17" fmla="*/ 156194 h 326057"/>
              <a:gd name="connsiteX18" fmla="*/ 258042 w 317509"/>
              <a:gd name="connsiteY18" fmla="*/ 2909 h 326057"/>
              <a:gd name="connsiteX19" fmla="*/ 265835 w 317509"/>
              <a:gd name="connsiteY19" fmla="*/ 2909 h 326057"/>
              <a:gd name="connsiteX20" fmla="*/ 316491 w 317509"/>
              <a:gd name="connsiteY20" fmla="*/ 89512 h 326057"/>
              <a:gd name="connsiteX21" fmla="*/ 311295 w 317509"/>
              <a:gd name="connsiteY21" fmla="*/ 97268 h 326057"/>
              <a:gd name="connsiteX22" fmla="*/ 294410 w 317509"/>
              <a:gd name="connsiteY22" fmla="*/ 97268 h 326057"/>
              <a:gd name="connsiteX23" fmla="*/ 294410 w 317509"/>
              <a:gd name="connsiteY23" fmla="*/ 322178 h 326057"/>
              <a:gd name="connsiteX24" fmla="*/ 289214 w 317509"/>
              <a:gd name="connsiteY24" fmla="*/ 326056 h 326057"/>
              <a:gd name="connsiteX25" fmla="*/ 234662 w 317509"/>
              <a:gd name="connsiteY25" fmla="*/ 326056 h 326057"/>
              <a:gd name="connsiteX26" fmla="*/ 229467 w 317509"/>
              <a:gd name="connsiteY26" fmla="*/ 322178 h 326057"/>
              <a:gd name="connsiteX27" fmla="*/ 229467 w 317509"/>
              <a:gd name="connsiteY27" fmla="*/ 97268 h 326057"/>
              <a:gd name="connsiteX28" fmla="*/ 212581 w 317509"/>
              <a:gd name="connsiteY28" fmla="*/ 97268 h 326057"/>
              <a:gd name="connsiteX29" fmla="*/ 207386 w 317509"/>
              <a:gd name="connsiteY29" fmla="*/ 89512 h 326057"/>
              <a:gd name="connsiteX30" fmla="*/ 258042 w 317509"/>
              <a:gd name="connsiteY30" fmla="*/ 2909 h 326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7509" h="326057">
                <a:moveTo>
                  <a:pt x="5145" y="226044"/>
                </a:moveTo>
                <a:cubicBezTo>
                  <a:pt x="69467" y="226044"/>
                  <a:pt x="69467" y="226044"/>
                  <a:pt x="69467" y="226044"/>
                </a:cubicBezTo>
                <a:cubicBezTo>
                  <a:pt x="72040" y="226044"/>
                  <a:pt x="74613" y="228642"/>
                  <a:pt x="74613" y="231240"/>
                </a:cubicBezTo>
                <a:cubicBezTo>
                  <a:pt x="74613" y="322160"/>
                  <a:pt x="74613" y="322160"/>
                  <a:pt x="74613" y="322160"/>
                </a:cubicBezTo>
                <a:cubicBezTo>
                  <a:pt x="74613" y="324758"/>
                  <a:pt x="72040" y="326057"/>
                  <a:pt x="69467" y="326057"/>
                </a:cubicBezTo>
                <a:cubicBezTo>
                  <a:pt x="5145" y="326057"/>
                  <a:pt x="5145" y="326057"/>
                  <a:pt x="5145" y="326057"/>
                </a:cubicBezTo>
                <a:cubicBezTo>
                  <a:pt x="2573" y="326057"/>
                  <a:pt x="0" y="324758"/>
                  <a:pt x="0" y="322160"/>
                </a:cubicBezTo>
                <a:cubicBezTo>
                  <a:pt x="0" y="231240"/>
                  <a:pt x="0" y="231240"/>
                  <a:pt x="0" y="231240"/>
                </a:cubicBezTo>
                <a:cubicBezTo>
                  <a:pt x="0" y="228642"/>
                  <a:pt x="2573" y="226044"/>
                  <a:pt x="5145" y="226044"/>
                </a:cubicBezTo>
                <a:close/>
                <a:moveTo>
                  <a:pt x="119555" y="156194"/>
                </a:moveTo>
                <a:cubicBezTo>
                  <a:pt x="119555" y="156194"/>
                  <a:pt x="119555" y="156194"/>
                  <a:pt x="185245" y="156194"/>
                </a:cubicBezTo>
                <a:cubicBezTo>
                  <a:pt x="187872" y="156194"/>
                  <a:pt x="190500" y="158787"/>
                  <a:pt x="190500" y="161381"/>
                </a:cubicBezTo>
                <a:cubicBezTo>
                  <a:pt x="190500" y="161381"/>
                  <a:pt x="190500" y="161381"/>
                  <a:pt x="190500" y="322167"/>
                </a:cubicBezTo>
                <a:cubicBezTo>
                  <a:pt x="190500" y="324760"/>
                  <a:pt x="187872" y="326057"/>
                  <a:pt x="185245" y="326057"/>
                </a:cubicBezTo>
                <a:cubicBezTo>
                  <a:pt x="185245" y="326057"/>
                  <a:pt x="185245" y="326057"/>
                  <a:pt x="119555" y="326057"/>
                </a:cubicBezTo>
                <a:cubicBezTo>
                  <a:pt x="116927" y="326057"/>
                  <a:pt x="114300" y="324760"/>
                  <a:pt x="114300" y="322167"/>
                </a:cubicBezTo>
                <a:cubicBezTo>
                  <a:pt x="114300" y="322167"/>
                  <a:pt x="114300" y="322167"/>
                  <a:pt x="114300" y="161381"/>
                </a:cubicBezTo>
                <a:cubicBezTo>
                  <a:pt x="114300" y="158787"/>
                  <a:pt x="116927" y="156194"/>
                  <a:pt x="119555" y="156194"/>
                </a:cubicBezTo>
                <a:close/>
                <a:moveTo>
                  <a:pt x="258042" y="2909"/>
                </a:moveTo>
                <a:cubicBezTo>
                  <a:pt x="259341" y="-969"/>
                  <a:pt x="263237" y="-969"/>
                  <a:pt x="265835" y="2909"/>
                </a:cubicBezTo>
                <a:cubicBezTo>
                  <a:pt x="265835" y="2909"/>
                  <a:pt x="265835" y="2909"/>
                  <a:pt x="316491" y="89512"/>
                </a:cubicBezTo>
                <a:cubicBezTo>
                  <a:pt x="319088" y="93390"/>
                  <a:pt x="316491" y="97268"/>
                  <a:pt x="311295" y="97268"/>
                </a:cubicBezTo>
                <a:cubicBezTo>
                  <a:pt x="311295" y="97268"/>
                  <a:pt x="311295" y="97268"/>
                  <a:pt x="294410" y="97268"/>
                </a:cubicBezTo>
                <a:cubicBezTo>
                  <a:pt x="294410" y="97268"/>
                  <a:pt x="294410" y="97268"/>
                  <a:pt x="294410" y="322178"/>
                </a:cubicBezTo>
                <a:cubicBezTo>
                  <a:pt x="294410" y="324763"/>
                  <a:pt x="291812" y="326056"/>
                  <a:pt x="289214" y="326056"/>
                </a:cubicBezTo>
                <a:cubicBezTo>
                  <a:pt x="289214" y="326056"/>
                  <a:pt x="289214" y="326056"/>
                  <a:pt x="234662" y="326056"/>
                </a:cubicBezTo>
                <a:cubicBezTo>
                  <a:pt x="232064" y="326056"/>
                  <a:pt x="229467" y="324763"/>
                  <a:pt x="229467" y="322178"/>
                </a:cubicBezTo>
                <a:cubicBezTo>
                  <a:pt x="229467" y="322178"/>
                  <a:pt x="229467" y="322178"/>
                  <a:pt x="229467" y="97268"/>
                </a:cubicBezTo>
                <a:cubicBezTo>
                  <a:pt x="229467" y="97268"/>
                  <a:pt x="229467" y="97268"/>
                  <a:pt x="212581" y="97268"/>
                </a:cubicBezTo>
                <a:cubicBezTo>
                  <a:pt x="207386" y="97268"/>
                  <a:pt x="204788" y="93390"/>
                  <a:pt x="207386" y="89512"/>
                </a:cubicBezTo>
                <a:cubicBezTo>
                  <a:pt x="207386" y="89512"/>
                  <a:pt x="207386" y="89512"/>
                  <a:pt x="258042" y="290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65000"/>
                  <a:lumOff val="35000"/>
                </a:schemeClr>
              </a:solidFill>
              <a:latin typeface="Calibri" panose="020F0502020204030204" pitchFamily="34" charset="0"/>
            </a:endParaRPr>
          </a:p>
        </p:txBody>
      </p:sp>
      <p:sp>
        <p:nvSpPr>
          <p:cNvPr id="86" name="椭圆 16"/>
          <p:cNvSpPr/>
          <p:nvPr/>
        </p:nvSpPr>
        <p:spPr>
          <a:xfrm>
            <a:off x="6055714" y="5411986"/>
            <a:ext cx="311256" cy="274080"/>
          </a:xfrm>
          <a:custGeom>
            <a:avLst/>
            <a:gdLst>
              <a:gd name="connsiteX0" fmla="*/ 311151 w 331788"/>
              <a:gd name="connsiteY0" fmla="*/ 34925 h 331788"/>
              <a:gd name="connsiteX1" fmla="*/ 331788 w 331788"/>
              <a:gd name="connsiteY1" fmla="*/ 92075 h 331788"/>
              <a:gd name="connsiteX2" fmla="*/ 311151 w 331788"/>
              <a:gd name="connsiteY2" fmla="*/ 98425 h 331788"/>
              <a:gd name="connsiteX3" fmla="*/ 304801 w 331788"/>
              <a:gd name="connsiteY3" fmla="*/ 76200 h 331788"/>
              <a:gd name="connsiteX4" fmla="*/ 254001 w 331788"/>
              <a:gd name="connsiteY4" fmla="*/ 222251 h 331788"/>
              <a:gd name="connsiteX5" fmla="*/ 206376 w 331788"/>
              <a:gd name="connsiteY5" fmla="*/ 146050 h 331788"/>
              <a:gd name="connsiteX6" fmla="*/ 157163 w 331788"/>
              <a:gd name="connsiteY6" fmla="*/ 241301 h 331788"/>
              <a:gd name="connsiteX7" fmla="*/ 103188 w 331788"/>
              <a:gd name="connsiteY7" fmla="*/ 163513 h 331788"/>
              <a:gd name="connsiteX8" fmla="*/ 61913 w 331788"/>
              <a:gd name="connsiteY8" fmla="*/ 242888 h 331788"/>
              <a:gd name="connsiteX9" fmla="*/ 44450 w 331788"/>
              <a:gd name="connsiteY9" fmla="*/ 231776 h 331788"/>
              <a:gd name="connsiteX10" fmla="*/ 101600 w 331788"/>
              <a:gd name="connsiteY10" fmla="*/ 123825 h 331788"/>
              <a:gd name="connsiteX11" fmla="*/ 153988 w 331788"/>
              <a:gd name="connsiteY11" fmla="*/ 201613 h 331788"/>
              <a:gd name="connsiteX12" fmla="*/ 203201 w 331788"/>
              <a:gd name="connsiteY12" fmla="*/ 106363 h 331788"/>
              <a:gd name="connsiteX13" fmla="*/ 247651 w 331788"/>
              <a:gd name="connsiteY13" fmla="*/ 174625 h 331788"/>
              <a:gd name="connsiteX14" fmla="*/ 284163 w 331788"/>
              <a:gd name="connsiteY14" fmla="*/ 69850 h 331788"/>
              <a:gd name="connsiteX15" fmla="*/ 263526 w 331788"/>
              <a:gd name="connsiteY15" fmla="*/ 79375 h 331788"/>
              <a:gd name="connsiteX16" fmla="*/ 255588 w 331788"/>
              <a:gd name="connsiteY16" fmla="*/ 61913 h 331788"/>
              <a:gd name="connsiteX17" fmla="*/ 0 w 331788"/>
              <a:gd name="connsiteY17" fmla="*/ 0 h 331788"/>
              <a:gd name="connsiteX18" fmla="*/ 20637 w 331788"/>
              <a:gd name="connsiteY18" fmla="*/ 0 h 331788"/>
              <a:gd name="connsiteX19" fmla="*/ 20637 w 331788"/>
              <a:gd name="connsiteY19" fmla="*/ 311151 h 331788"/>
              <a:gd name="connsiteX20" fmla="*/ 331788 w 331788"/>
              <a:gd name="connsiteY20" fmla="*/ 311151 h 331788"/>
              <a:gd name="connsiteX21" fmla="*/ 331788 w 331788"/>
              <a:gd name="connsiteY21" fmla="*/ 331788 h 331788"/>
              <a:gd name="connsiteX22" fmla="*/ 0 w 331788"/>
              <a:gd name="connsiteY22" fmla="*/ 331788 h 33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31788" h="331788">
                <a:moveTo>
                  <a:pt x="311151" y="34925"/>
                </a:moveTo>
                <a:lnTo>
                  <a:pt x="331788" y="92075"/>
                </a:lnTo>
                <a:lnTo>
                  <a:pt x="311151" y="98425"/>
                </a:lnTo>
                <a:lnTo>
                  <a:pt x="304801" y="76200"/>
                </a:lnTo>
                <a:lnTo>
                  <a:pt x="254001" y="222251"/>
                </a:lnTo>
                <a:lnTo>
                  <a:pt x="206376" y="146050"/>
                </a:lnTo>
                <a:lnTo>
                  <a:pt x="157163" y="241301"/>
                </a:lnTo>
                <a:lnTo>
                  <a:pt x="103188" y="163513"/>
                </a:lnTo>
                <a:lnTo>
                  <a:pt x="61913" y="242888"/>
                </a:lnTo>
                <a:lnTo>
                  <a:pt x="44450" y="231776"/>
                </a:lnTo>
                <a:lnTo>
                  <a:pt x="101600" y="123825"/>
                </a:lnTo>
                <a:lnTo>
                  <a:pt x="153988" y="201613"/>
                </a:lnTo>
                <a:lnTo>
                  <a:pt x="203201" y="106363"/>
                </a:lnTo>
                <a:lnTo>
                  <a:pt x="247651" y="174625"/>
                </a:lnTo>
                <a:lnTo>
                  <a:pt x="284163" y="69850"/>
                </a:lnTo>
                <a:lnTo>
                  <a:pt x="263526" y="79375"/>
                </a:lnTo>
                <a:lnTo>
                  <a:pt x="255588" y="61913"/>
                </a:lnTo>
                <a:close/>
                <a:moveTo>
                  <a:pt x="0" y="0"/>
                </a:moveTo>
                <a:lnTo>
                  <a:pt x="20637" y="0"/>
                </a:lnTo>
                <a:lnTo>
                  <a:pt x="20637" y="311151"/>
                </a:lnTo>
                <a:lnTo>
                  <a:pt x="331788" y="311151"/>
                </a:lnTo>
                <a:lnTo>
                  <a:pt x="331788" y="331788"/>
                </a:lnTo>
                <a:lnTo>
                  <a:pt x="0" y="33178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zh-CN" altLang="en-US">
              <a:solidFill>
                <a:schemeClr val="tx1">
                  <a:lumMod val="65000"/>
                  <a:lumOff val="35000"/>
                </a:schemeClr>
              </a:solidFill>
              <a:latin typeface="Calibri" panose="020F0502020204030204" pitchFamily="34" charset="0"/>
            </a:endParaRPr>
          </a:p>
        </p:txBody>
      </p:sp>
      <p:sp>
        <p:nvSpPr>
          <p:cNvPr id="88" name="椭圆 11"/>
          <p:cNvSpPr/>
          <p:nvPr/>
        </p:nvSpPr>
        <p:spPr>
          <a:xfrm>
            <a:off x="6119836" y="2517382"/>
            <a:ext cx="245729" cy="226677"/>
          </a:xfrm>
          <a:custGeom>
            <a:avLst/>
            <a:gdLst>
              <a:gd name="connsiteX0" fmla="*/ 145025 w 331788"/>
              <a:gd name="connsiteY0" fmla="*/ 104594 h 331536"/>
              <a:gd name="connsiteX1" fmla="*/ 198438 w 331788"/>
              <a:gd name="connsiteY1" fmla="*/ 123670 h 331536"/>
              <a:gd name="connsiteX2" fmla="*/ 198438 w 331788"/>
              <a:gd name="connsiteY2" fmla="*/ 152614 h 331536"/>
              <a:gd name="connsiteX3" fmla="*/ 169334 w 331788"/>
              <a:gd name="connsiteY3" fmla="*/ 152614 h 331536"/>
              <a:gd name="connsiteX4" fmla="*/ 113771 w 331788"/>
              <a:gd name="connsiteY4" fmla="*/ 167085 h 331536"/>
              <a:gd name="connsiteX5" fmla="*/ 51594 w 331788"/>
              <a:gd name="connsiteY5" fmla="*/ 227603 h 331536"/>
              <a:gd name="connsiteX6" fmla="*/ 41010 w 331788"/>
              <a:gd name="connsiteY6" fmla="*/ 253915 h 331536"/>
              <a:gd name="connsiteX7" fmla="*/ 51594 w 331788"/>
              <a:gd name="connsiteY7" fmla="*/ 280228 h 331536"/>
              <a:gd name="connsiteX8" fmla="*/ 105833 w 331788"/>
              <a:gd name="connsiteY8" fmla="*/ 280228 h 331536"/>
              <a:gd name="connsiteX9" fmla="*/ 121708 w 331788"/>
              <a:gd name="connsiteY9" fmla="*/ 263125 h 331536"/>
              <a:gd name="connsiteX10" fmla="*/ 150813 w 331788"/>
              <a:gd name="connsiteY10" fmla="*/ 263125 h 331536"/>
              <a:gd name="connsiteX11" fmla="*/ 150813 w 331788"/>
              <a:gd name="connsiteY11" fmla="*/ 292068 h 331536"/>
              <a:gd name="connsiteX12" fmla="*/ 134938 w 331788"/>
              <a:gd name="connsiteY12" fmla="*/ 309171 h 331536"/>
              <a:gd name="connsiteX13" fmla="*/ 78052 w 331788"/>
              <a:gd name="connsiteY13" fmla="*/ 331536 h 331536"/>
              <a:gd name="connsiteX14" fmla="*/ 22489 w 331788"/>
              <a:gd name="connsiteY14" fmla="*/ 309171 h 331536"/>
              <a:gd name="connsiteX15" fmla="*/ 0 w 331788"/>
              <a:gd name="connsiteY15" fmla="*/ 253915 h 331536"/>
              <a:gd name="connsiteX16" fmla="*/ 22489 w 331788"/>
              <a:gd name="connsiteY16" fmla="*/ 198660 h 331536"/>
              <a:gd name="connsiteX17" fmla="*/ 84666 w 331788"/>
              <a:gd name="connsiteY17" fmla="*/ 136826 h 331536"/>
              <a:gd name="connsiteX18" fmla="*/ 145025 w 331788"/>
              <a:gd name="connsiteY18" fmla="*/ 104594 h 331536"/>
              <a:gd name="connsiteX19" fmla="*/ 254829 w 331788"/>
              <a:gd name="connsiteY19" fmla="*/ 43 h 331536"/>
              <a:gd name="connsiteX20" fmla="*/ 309472 w 331788"/>
              <a:gd name="connsiteY20" fmla="*/ 24739 h 331536"/>
              <a:gd name="connsiteX21" fmla="*/ 331788 w 331788"/>
              <a:gd name="connsiteY21" fmla="*/ 80057 h 331536"/>
              <a:gd name="connsiteX22" fmla="*/ 309472 w 331788"/>
              <a:gd name="connsiteY22" fmla="*/ 135376 h 331536"/>
              <a:gd name="connsiteX23" fmla="*/ 242522 w 331788"/>
              <a:gd name="connsiteY23" fmla="*/ 199914 h 331536"/>
              <a:gd name="connsiteX24" fmla="*/ 180823 w 331788"/>
              <a:gd name="connsiteY24" fmla="*/ 231524 h 331536"/>
              <a:gd name="connsiteX25" fmla="*/ 134877 w 331788"/>
              <a:gd name="connsiteY25" fmla="*/ 210451 h 331536"/>
              <a:gd name="connsiteX26" fmla="*/ 134877 w 331788"/>
              <a:gd name="connsiteY26" fmla="*/ 181474 h 331536"/>
              <a:gd name="connsiteX27" fmla="*/ 163757 w 331788"/>
              <a:gd name="connsiteY27" fmla="*/ 181474 h 331536"/>
              <a:gd name="connsiteX28" fmla="*/ 213641 w 331788"/>
              <a:gd name="connsiteY28" fmla="*/ 170937 h 331536"/>
              <a:gd name="connsiteX29" fmla="*/ 280591 w 331788"/>
              <a:gd name="connsiteY29" fmla="*/ 106399 h 331536"/>
              <a:gd name="connsiteX30" fmla="*/ 291093 w 331788"/>
              <a:gd name="connsiteY30" fmla="*/ 80057 h 331536"/>
              <a:gd name="connsiteX31" fmla="*/ 280591 w 331788"/>
              <a:gd name="connsiteY31" fmla="*/ 53715 h 331536"/>
              <a:gd name="connsiteX32" fmla="*/ 232020 w 331788"/>
              <a:gd name="connsiteY32" fmla="*/ 49764 h 331536"/>
              <a:gd name="connsiteX33" fmla="*/ 211016 w 331788"/>
              <a:gd name="connsiteY33" fmla="*/ 70838 h 331536"/>
              <a:gd name="connsiteX34" fmla="*/ 182135 w 331788"/>
              <a:gd name="connsiteY34" fmla="*/ 70838 h 331536"/>
              <a:gd name="connsiteX35" fmla="*/ 182135 w 331788"/>
              <a:gd name="connsiteY35" fmla="*/ 41861 h 331536"/>
              <a:gd name="connsiteX36" fmla="*/ 203139 w 331788"/>
              <a:gd name="connsiteY36" fmla="*/ 20788 h 331536"/>
              <a:gd name="connsiteX37" fmla="*/ 254829 w 331788"/>
              <a:gd name="connsiteY37" fmla="*/ 43 h 33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31788" h="331536">
                <a:moveTo>
                  <a:pt x="145025" y="104594"/>
                </a:moveTo>
                <a:cubicBezTo>
                  <a:pt x="164703" y="102292"/>
                  <a:pt x="183224" y="108541"/>
                  <a:pt x="198438" y="123670"/>
                </a:cubicBezTo>
                <a:cubicBezTo>
                  <a:pt x="206375" y="131564"/>
                  <a:pt x="206375" y="144720"/>
                  <a:pt x="198438" y="152614"/>
                </a:cubicBezTo>
                <a:cubicBezTo>
                  <a:pt x="190500" y="160507"/>
                  <a:pt x="177271" y="160507"/>
                  <a:pt x="169334" y="152614"/>
                </a:cubicBezTo>
                <a:cubicBezTo>
                  <a:pt x="150813" y="135511"/>
                  <a:pt x="127000" y="153929"/>
                  <a:pt x="113771" y="167085"/>
                </a:cubicBezTo>
                <a:cubicBezTo>
                  <a:pt x="113771" y="167085"/>
                  <a:pt x="113771" y="167085"/>
                  <a:pt x="51594" y="227603"/>
                </a:cubicBezTo>
                <a:cubicBezTo>
                  <a:pt x="44979" y="234181"/>
                  <a:pt x="41010" y="243391"/>
                  <a:pt x="41010" y="253915"/>
                </a:cubicBezTo>
                <a:cubicBezTo>
                  <a:pt x="41010" y="263125"/>
                  <a:pt x="44979" y="272334"/>
                  <a:pt x="51594" y="280228"/>
                </a:cubicBezTo>
                <a:cubicBezTo>
                  <a:pt x="66146" y="294699"/>
                  <a:pt x="89958" y="294699"/>
                  <a:pt x="105833" y="280228"/>
                </a:cubicBezTo>
                <a:cubicBezTo>
                  <a:pt x="105833" y="280228"/>
                  <a:pt x="105833" y="280228"/>
                  <a:pt x="121708" y="263125"/>
                </a:cubicBezTo>
                <a:cubicBezTo>
                  <a:pt x="129646" y="255231"/>
                  <a:pt x="142875" y="255231"/>
                  <a:pt x="150813" y="263125"/>
                </a:cubicBezTo>
                <a:cubicBezTo>
                  <a:pt x="158750" y="271018"/>
                  <a:pt x="158750" y="284174"/>
                  <a:pt x="150813" y="292068"/>
                </a:cubicBezTo>
                <a:cubicBezTo>
                  <a:pt x="150813" y="292068"/>
                  <a:pt x="150813" y="292068"/>
                  <a:pt x="134938" y="309171"/>
                </a:cubicBezTo>
                <a:cubicBezTo>
                  <a:pt x="119062" y="323643"/>
                  <a:pt x="99219" y="331536"/>
                  <a:pt x="78052" y="331536"/>
                </a:cubicBezTo>
                <a:cubicBezTo>
                  <a:pt x="58208" y="331536"/>
                  <a:pt x="38364" y="323643"/>
                  <a:pt x="22489" y="309171"/>
                </a:cubicBezTo>
                <a:cubicBezTo>
                  <a:pt x="7937" y="294699"/>
                  <a:pt x="0" y="274965"/>
                  <a:pt x="0" y="253915"/>
                </a:cubicBezTo>
                <a:cubicBezTo>
                  <a:pt x="0" y="232866"/>
                  <a:pt x="7937" y="213132"/>
                  <a:pt x="22489" y="198660"/>
                </a:cubicBezTo>
                <a:cubicBezTo>
                  <a:pt x="22489" y="198660"/>
                  <a:pt x="22489" y="198660"/>
                  <a:pt x="84666" y="136826"/>
                </a:cubicBezTo>
                <a:cubicBezTo>
                  <a:pt x="104510" y="117750"/>
                  <a:pt x="125346" y="106896"/>
                  <a:pt x="145025" y="104594"/>
                </a:cubicBezTo>
                <a:close/>
                <a:moveTo>
                  <a:pt x="254829" y="43"/>
                </a:moveTo>
                <a:cubicBezTo>
                  <a:pt x="273700" y="702"/>
                  <a:pt x="293063" y="8934"/>
                  <a:pt x="309472" y="24739"/>
                </a:cubicBezTo>
                <a:cubicBezTo>
                  <a:pt x="323912" y="39227"/>
                  <a:pt x="331788" y="58984"/>
                  <a:pt x="331788" y="80057"/>
                </a:cubicBezTo>
                <a:cubicBezTo>
                  <a:pt x="331788" y="101131"/>
                  <a:pt x="323912" y="120887"/>
                  <a:pt x="309472" y="135376"/>
                </a:cubicBezTo>
                <a:cubicBezTo>
                  <a:pt x="309472" y="135376"/>
                  <a:pt x="309472" y="135376"/>
                  <a:pt x="242522" y="199914"/>
                </a:cubicBezTo>
                <a:cubicBezTo>
                  <a:pt x="222831" y="220987"/>
                  <a:pt x="201827" y="231524"/>
                  <a:pt x="180823" y="231524"/>
                </a:cubicBezTo>
                <a:cubicBezTo>
                  <a:pt x="165070" y="231524"/>
                  <a:pt x="149317" y="223622"/>
                  <a:pt x="134877" y="210451"/>
                </a:cubicBezTo>
                <a:cubicBezTo>
                  <a:pt x="127000" y="202548"/>
                  <a:pt x="127000" y="189377"/>
                  <a:pt x="134877" y="181474"/>
                </a:cubicBezTo>
                <a:cubicBezTo>
                  <a:pt x="142753" y="173572"/>
                  <a:pt x="155881" y="173572"/>
                  <a:pt x="163757" y="181474"/>
                </a:cubicBezTo>
                <a:cubicBezTo>
                  <a:pt x="170321" y="186743"/>
                  <a:pt x="184761" y="201231"/>
                  <a:pt x="213641" y="170937"/>
                </a:cubicBezTo>
                <a:cubicBezTo>
                  <a:pt x="213641" y="170937"/>
                  <a:pt x="213641" y="170937"/>
                  <a:pt x="280591" y="106399"/>
                </a:cubicBezTo>
                <a:cubicBezTo>
                  <a:pt x="287155" y="98497"/>
                  <a:pt x="291093" y="89277"/>
                  <a:pt x="291093" y="80057"/>
                </a:cubicBezTo>
                <a:cubicBezTo>
                  <a:pt x="291093" y="69520"/>
                  <a:pt x="287155" y="60301"/>
                  <a:pt x="280591" y="53715"/>
                </a:cubicBezTo>
                <a:cubicBezTo>
                  <a:pt x="267464" y="40544"/>
                  <a:pt x="246460" y="33959"/>
                  <a:pt x="232020" y="49764"/>
                </a:cubicBezTo>
                <a:cubicBezTo>
                  <a:pt x="232020" y="49764"/>
                  <a:pt x="232020" y="49764"/>
                  <a:pt x="211016" y="70838"/>
                </a:cubicBezTo>
                <a:cubicBezTo>
                  <a:pt x="203139" y="78740"/>
                  <a:pt x="190012" y="78740"/>
                  <a:pt x="182135" y="70838"/>
                </a:cubicBezTo>
                <a:cubicBezTo>
                  <a:pt x="174259" y="62935"/>
                  <a:pt x="174259" y="49764"/>
                  <a:pt x="182135" y="41861"/>
                </a:cubicBezTo>
                <a:cubicBezTo>
                  <a:pt x="182135" y="41861"/>
                  <a:pt x="182135" y="41861"/>
                  <a:pt x="203139" y="20788"/>
                </a:cubicBezTo>
                <a:cubicBezTo>
                  <a:pt x="217579" y="6300"/>
                  <a:pt x="235958" y="-615"/>
                  <a:pt x="254829" y="4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65000"/>
                  <a:lumOff val="35000"/>
                </a:schemeClr>
              </a:solidFill>
              <a:latin typeface="Calibri" panose="020F0502020204030204" pitchFamily="34" charset="0"/>
            </a:endParaRPr>
          </a:p>
        </p:txBody>
      </p:sp>
      <p:sp>
        <p:nvSpPr>
          <p:cNvPr id="90" name="椭圆 38"/>
          <p:cNvSpPr/>
          <p:nvPr/>
        </p:nvSpPr>
        <p:spPr>
          <a:xfrm>
            <a:off x="6050009" y="4712042"/>
            <a:ext cx="387350" cy="316754"/>
          </a:xfrm>
          <a:custGeom>
            <a:avLst/>
            <a:gdLst>
              <a:gd name="connsiteX0" fmla="*/ 192254 w 338138"/>
              <a:gd name="connsiteY0" fmla="*/ 135421 h 335282"/>
              <a:gd name="connsiteX1" fmla="*/ 152810 w 338138"/>
              <a:gd name="connsiteY1" fmla="*/ 151158 h 335282"/>
              <a:gd name="connsiteX2" fmla="*/ 152810 w 338138"/>
              <a:gd name="connsiteY2" fmla="*/ 229842 h 335282"/>
              <a:gd name="connsiteX3" fmla="*/ 232697 w 338138"/>
              <a:gd name="connsiteY3" fmla="*/ 229842 h 335282"/>
              <a:gd name="connsiteX4" fmla="*/ 232697 w 338138"/>
              <a:gd name="connsiteY4" fmla="*/ 151158 h 335282"/>
              <a:gd name="connsiteX5" fmla="*/ 192254 w 338138"/>
              <a:gd name="connsiteY5" fmla="*/ 135421 h 335282"/>
              <a:gd name="connsiteX6" fmla="*/ 238125 w 338138"/>
              <a:gd name="connsiteY6" fmla="*/ 69850 h 335282"/>
              <a:gd name="connsiteX7" fmla="*/ 225425 w 338138"/>
              <a:gd name="connsiteY7" fmla="*/ 80963 h 335282"/>
              <a:gd name="connsiteX8" fmla="*/ 238125 w 338138"/>
              <a:gd name="connsiteY8" fmla="*/ 92076 h 335282"/>
              <a:gd name="connsiteX9" fmla="*/ 250825 w 338138"/>
              <a:gd name="connsiteY9" fmla="*/ 80963 h 335282"/>
              <a:gd name="connsiteX10" fmla="*/ 238125 w 338138"/>
              <a:gd name="connsiteY10" fmla="*/ 69850 h 335282"/>
              <a:gd name="connsiteX11" fmla="*/ 214313 w 338138"/>
              <a:gd name="connsiteY11" fmla="*/ 57150 h 335282"/>
              <a:gd name="connsiteX12" fmla="*/ 263526 w 338138"/>
              <a:gd name="connsiteY12" fmla="*/ 57150 h 335282"/>
              <a:gd name="connsiteX13" fmla="*/ 263526 w 338138"/>
              <a:gd name="connsiteY13" fmla="*/ 106363 h 335282"/>
              <a:gd name="connsiteX14" fmla="*/ 214313 w 338138"/>
              <a:gd name="connsiteY14" fmla="*/ 106363 h 335282"/>
              <a:gd name="connsiteX15" fmla="*/ 49213 w 338138"/>
              <a:gd name="connsiteY15" fmla="*/ 57150 h 335282"/>
              <a:gd name="connsiteX16" fmla="*/ 195263 w 338138"/>
              <a:gd name="connsiteY16" fmla="*/ 57150 h 335282"/>
              <a:gd name="connsiteX17" fmla="*/ 195263 w 338138"/>
              <a:gd name="connsiteY17" fmla="*/ 106363 h 335282"/>
              <a:gd name="connsiteX18" fmla="*/ 49213 w 338138"/>
              <a:gd name="connsiteY18" fmla="*/ 106363 h 335282"/>
              <a:gd name="connsiteX19" fmla="*/ 22225 w 338138"/>
              <a:gd name="connsiteY19" fmla="*/ 28575 h 335282"/>
              <a:gd name="connsiteX20" fmla="*/ 22225 w 338138"/>
              <a:gd name="connsiteY20" fmla="*/ 269875 h 335282"/>
              <a:gd name="connsiteX21" fmla="*/ 241853 w 338138"/>
              <a:gd name="connsiteY21" fmla="*/ 269875 h 335282"/>
              <a:gd name="connsiteX22" fmla="*/ 247114 w 338138"/>
              <a:gd name="connsiteY22" fmla="*/ 259384 h 335282"/>
              <a:gd name="connsiteX23" fmla="*/ 233962 w 338138"/>
              <a:gd name="connsiteY23" fmla="*/ 248892 h 335282"/>
              <a:gd name="connsiteX24" fmla="*/ 155054 w 338138"/>
              <a:gd name="connsiteY24" fmla="*/ 251515 h 335282"/>
              <a:gd name="connsiteX25" fmla="*/ 49843 w 338138"/>
              <a:gd name="connsiteY25" fmla="*/ 251515 h 335282"/>
              <a:gd name="connsiteX26" fmla="*/ 49843 w 338138"/>
              <a:gd name="connsiteY26" fmla="*/ 231844 h 335282"/>
              <a:gd name="connsiteX27" fmla="*/ 135327 w 338138"/>
              <a:gd name="connsiteY27" fmla="*/ 231844 h 335282"/>
              <a:gd name="connsiteX28" fmla="*/ 122175 w 338138"/>
              <a:gd name="connsiteY28" fmla="*/ 201682 h 335282"/>
              <a:gd name="connsiteX29" fmla="*/ 49843 w 338138"/>
              <a:gd name="connsiteY29" fmla="*/ 201682 h 335282"/>
              <a:gd name="connsiteX30" fmla="*/ 49843 w 338138"/>
              <a:gd name="connsiteY30" fmla="*/ 183322 h 335282"/>
              <a:gd name="connsiteX31" fmla="*/ 120860 w 338138"/>
              <a:gd name="connsiteY31" fmla="*/ 183322 h 335282"/>
              <a:gd name="connsiteX32" fmla="*/ 131381 w 338138"/>
              <a:gd name="connsiteY32" fmla="*/ 153159 h 335282"/>
              <a:gd name="connsiteX33" fmla="*/ 49843 w 338138"/>
              <a:gd name="connsiteY33" fmla="*/ 153159 h 335282"/>
              <a:gd name="connsiteX34" fmla="*/ 49843 w 338138"/>
              <a:gd name="connsiteY34" fmla="*/ 134800 h 335282"/>
              <a:gd name="connsiteX35" fmla="*/ 147163 w 338138"/>
              <a:gd name="connsiteY35" fmla="*/ 134800 h 335282"/>
              <a:gd name="connsiteX36" fmla="*/ 243168 w 338138"/>
              <a:gd name="connsiteY36" fmla="*/ 138734 h 335282"/>
              <a:gd name="connsiteX37" fmla="*/ 251059 w 338138"/>
              <a:gd name="connsiteY37" fmla="*/ 231844 h 335282"/>
              <a:gd name="connsiteX38" fmla="*/ 264210 w 338138"/>
              <a:gd name="connsiteY38" fmla="*/ 243647 h 335282"/>
              <a:gd name="connsiteX39" fmla="*/ 272101 w 338138"/>
              <a:gd name="connsiteY39" fmla="*/ 238401 h 335282"/>
              <a:gd name="connsiteX40" fmla="*/ 290513 w 338138"/>
              <a:gd name="connsiteY40" fmla="*/ 256761 h 335282"/>
              <a:gd name="connsiteX41" fmla="*/ 290513 w 338138"/>
              <a:gd name="connsiteY41" fmla="*/ 28575 h 335282"/>
              <a:gd name="connsiteX42" fmla="*/ 22225 w 338138"/>
              <a:gd name="connsiteY42" fmla="*/ 28575 h 335282"/>
              <a:gd name="connsiteX43" fmla="*/ 0 w 338138"/>
              <a:gd name="connsiteY43" fmla="*/ 0 h 335282"/>
              <a:gd name="connsiteX44" fmla="*/ 311721 w 338138"/>
              <a:gd name="connsiteY44" fmla="*/ 0 h 335282"/>
              <a:gd name="connsiteX45" fmla="*/ 311721 w 338138"/>
              <a:gd name="connsiteY45" fmla="*/ 278479 h 335282"/>
              <a:gd name="connsiteX46" fmla="*/ 338138 w 338138"/>
              <a:gd name="connsiteY46" fmla="*/ 304875 h 335282"/>
              <a:gd name="connsiteX47" fmla="*/ 330213 w 338138"/>
              <a:gd name="connsiteY47" fmla="*/ 325992 h 335282"/>
              <a:gd name="connsiteX48" fmla="*/ 307759 w 338138"/>
              <a:gd name="connsiteY48" fmla="*/ 335230 h 335282"/>
              <a:gd name="connsiteX49" fmla="*/ 262850 w 338138"/>
              <a:gd name="connsiteY49" fmla="*/ 291677 h 335282"/>
              <a:gd name="connsiteX50" fmla="*/ 0 w 338138"/>
              <a:gd name="connsiteY50" fmla="*/ 291677 h 335282"/>
              <a:gd name="connsiteX51" fmla="*/ 0 w 338138"/>
              <a:gd name="connsiteY51" fmla="*/ 0 h 335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338138" h="335282">
                <a:moveTo>
                  <a:pt x="192254" y="135421"/>
                </a:moveTo>
                <a:cubicBezTo>
                  <a:pt x="177774" y="135421"/>
                  <a:pt x="163461" y="140666"/>
                  <a:pt x="152810" y="151158"/>
                </a:cubicBezTo>
                <a:cubicBezTo>
                  <a:pt x="130175" y="173452"/>
                  <a:pt x="130175" y="207548"/>
                  <a:pt x="152810" y="229842"/>
                </a:cubicBezTo>
                <a:cubicBezTo>
                  <a:pt x="174113" y="250825"/>
                  <a:pt x="210062" y="250825"/>
                  <a:pt x="232697" y="229842"/>
                </a:cubicBezTo>
                <a:cubicBezTo>
                  <a:pt x="254000" y="207548"/>
                  <a:pt x="254000" y="173452"/>
                  <a:pt x="232697" y="151158"/>
                </a:cubicBezTo>
                <a:cubicBezTo>
                  <a:pt x="221379" y="140666"/>
                  <a:pt x="206733" y="135421"/>
                  <a:pt x="192254" y="135421"/>
                </a:cubicBezTo>
                <a:close/>
                <a:moveTo>
                  <a:pt x="238125" y="69850"/>
                </a:moveTo>
                <a:cubicBezTo>
                  <a:pt x="231111" y="69850"/>
                  <a:pt x="225425" y="74825"/>
                  <a:pt x="225425" y="80963"/>
                </a:cubicBezTo>
                <a:cubicBezTo>
                  <a:pt x="225425" y="87101"/>
                  <a:pt x="231111" y="92076"/>
                  <a:pt x="238125" y="92076"/>
                </a:cubicBezTo>
                <a:cubicBezTo>
                  <a:pt x="245139" y="92076"/>
                  <a:pt x="250825" y="87101"/>
                  <a:pt x="250825" y="80963"/>
                </a:cubicBezTo>
                <a:cubicBezTo>
                  <a:pt x="250825" y="74825"/>
                  <a:pt x="245139" y="69850"/>
                  <a:pt x="238125" y="69850"/>
                </a:cubicBezTo>
                <a:close/>
                <a:moveTo>
                  <a:pt x="214313" y="57150"/>
                </a:moveTo>
                <a:lnTo>
                  <a:pt x="263526" y="57150"/>
                </a:lnTo>
                <a:lnTo>
                  <a:pt x="263526" y="106363"/>
                </a:lnTo>
                <a:lnTo>
                  <a:pt x="214313" y="106363"/>
                </a:lnTo>
                <a:close/>
                <a:moveTo>
                  <a:pt x="49213" y="57150"/>
                </a:moveTo>
                <a:lnTo>
                  <a:pt x="195263" y="57150"/>
                </a:lnTo>
                <a:lnTo>
                  <a:pt x="195263" y="106363"/>
                </a:lnTo>
                <a:lnTo>
                  <a:pt x="49213" y="106363"/>
                </a:lnTo>
                <a:close/>
                <a:moveTo>
                  <a:pt x="22225" y="28575"/>
                </a:moveTo>
                <a:cubicBezTo>
                  <a:pt x="22225" y="28575"/>
                  <a:pt x="22225" y="28575"/>
                  <a:pt x="22225" y="269875"/>
                </a:cubicBezTo>
                <a:lnTo>
                  <a:pt x="241853" y="269875"/>
                </a:lnTo>
                <a:cubicBezTo>
                  <a:pt x="241853" y="269875"/>
                  <a:pt x="241853" y="269875"/>
                  <a:pt x="247114" y="259384"/>
                </a:cubicBezTo>
                <a:cubicBezTo>
                  <a:pt x="247114" y="259384"/>
                  <a:pt x="247114" y="259384"/>
                  <a:pt x="233962" y="248892"/>
                </a:cubicBezTo>
                <a:cubicBezTo>
                  <a:pt x="210289" y="264629"/>
                  <a:pt x="178726" y="265941"/>
                  <a:pt x="155054" y="251515"/>
                </a:cubicBezTo>
                <a:cubicBezTo>
                  <a:pt x="155054" y="251515"/>
                  <a:pt x="155054" y="251515"/>
                  <a:pt x="49843" y="251515"/>
                </a:cubicBezTo>
                <a:cubicBezTo>
                  <a:pt x="49843" y="251515"/>
                  <a:pt x="49843" y="251515"/>
                  <a:pt x="49843" y="231844"/>
                </a:cubicBezTo>
                <a:cubicBezTo>
                  <a:pt x="49843" y="231844"/>
                  <a:pt x="49843" y="231844"/>
                  <a:pt x="135327" y="231844"/>
                </a:cubicBezTo>
                <a:cubicBezTo>
                  <a:pt x="128751" y="222664"/>
                  <a:pt x="123490" y="213484"/>
                  <a:pt x="122175" y="201682"/>
                </a:cubicBezTo>
                <a:cubicBezTo>
                  <a:pt x="122175" y="201682"/>
                  <a:pt x="122175" y="201682"/>
                  <a:pt x="49843" y="201682"/>
                </a:cubicBezTo>
                <a:cubicBezTo>
                  <a:pt x="49843" y="201682"/>
                  <a:pt x="49843" y="201682"/>
                  <a:pt x="49843" y="183322"/>
                </a:cubicBezTo>
                <a:cubicBezTo>
                  <a:pt x="49843" y="183322"/>
                  <a:pt x="49843" y="183322"/>
                  <a:pt x="120860" y="183322"/>
                </a:cubicBezTo>
                <a:cubicBezTo>
                  <a:pt x="122175" y="172831"/>
                  <a:pt x="124806" y="162339"/>
                  <a:pt x="131381" y="153159"/>
                </a:cubicBezTo>
                <a:cubicBezTo>
                  <a:pt x="131381" y="153159"/>
                  <a:pt x="131381" y="153159"/>
                  <a:pt x="49843" y="153159"/>
                </a:cubicBezTo>
                <a:cubicBezTo>
                  <a:pt x="49843" y="153159"/>
                  <a:pt x="49843" y="153159"/>
                  <a:pt x="49843" y="134800"/>
                </a:cubicBezTo>
                <a:cubicBezTo>
                  <a:pt x="49843" y="134800"/>
                  <a:pt x="49843" y="134800"/>
                  <a:pt x="147163" y="134800"/>
                </a:cubicBezTo>
                <a:cubicBezTo>
                  <a:pt x="174781" y="111194"/>
                  <a:pt x="216865" y="112506"/>
                  <a:pt x="243168" y="138734"/>
                </a:cubicBezTo>
                <a:cubicBezTo>
                  <a:pt x="269471" y="164962"/>
                  <a:pt x="270786" y="202993"/>
                  <a:pt x="251059" y="231844"/>
                </a:cubicBezTo>
                <a:cubicBezTo>
                  <a:pt x="251059" y="231844"/>
                  <a:pt x="251059" y="231844"/>
                  <a:pt x="264210" y="243647"/>
                </a:cubicBezTo>
                <a:cubicBezTo>
                  <a:pt x="264210" y="243647"/>
                  <a:pt x="264210" y="243647"/>
                  <a:pt x="272101" y="238401"/>
                </a:cubicBezTo>
                <a:cubicBezTo>
                  <a:pt x="272101" y="238401"/>
                  <a:pt x="272101" y="238401"/>
                  <a:pt x="290513" y="256761"/>
                </a:cubicBezTo>
                <a:cubicBezTo>
                  <a:pt x="290513" y="256761"/>
                  <a:pt x="290513" y="256761"/>
                  <a:pt x="290513" y="28575"/>
                </a:cubicBezTo>
                <a:cubicBezTo>
                  <a:pt x="290513" y="28575"/>
                  <a:pt x="290513" y="28575"/>
                  <a:pt x="22225" y="28575"/>
                </a:cubicBezTo>
                <a:close/>
                <a:moveTo>
                  <a:pt x="0" y="0"/>
                </a:moveTo>
                <a:cubicBezTo>
                  <a:pt x="0" y="0"/>
                  <a:pt x="0" y="0"/>
                  <a:pt x="311721" y="0"/>
                </a:cubicBezTo>
                <a:cubicBezTo>
                  <a:pt x="311721" y="0"/>
                  <a:pt x="311721" y="0"/>
                  <a:pt x="311721" y="278479"/>
                </a:cubicBezTo>
                <a:cubicBezTo>
                  <a:pt x="311721" y="278479"/>
                  <a:pt x="311721" y="278479"/>
                  <a:pt x="338138" y="304875"/>
                </a:cubicBezTo>
                <a:cubicBezTo>
                  <a:pt x="338138" y="304875"/>
                  <a:pt x="338138" y="316753"/>
                  <a:pt x="330213" y="325992"/>
                </a:cubicBezTo>
                <a:cubicBezTo>
                  <a:pt x="320967" y="336550"/>
                  <a:pt x="307759" y="335230"/>
                  <a:pt x="307759" y="335230"/>
                </a:cubicBezTo>
                <a:cubicBezTo>
                  <a:pt x="307759" y="335230"/>
                  <a:pt x="307759" y="335230"/>
                  <a:pt x="262850" y="291677"/>
                </a:cubicBezTo>
                <a:cubicBezTo>
                  <a:pt x="262850" y="291677"/>
                  <a:pt x="262850" y="291677"/>
                  <a:pt x="0" y="291677"/>
                </a:cubicBezTo>
                <a:cubicBezTo>
                  <a:pt x="0" y="291677"/>
                  <a:pt x="0" y="291677"/>
                  <a:pt x="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65000"/>
                  <a:lumOff val="35000"/>
                </a:schemeClr>
              </a:solidFill>
              <a:latin typeface="Calibri" panose="020F0502020204030204" pitchFamily="34" charset="0"/>
            </a:endParaRPr>
          </a:p>
        </p:txBody>
      </p:sp>
      <p:sp>
        <p:nvSpPr>
          <p:cNvPr id="62" name="矩形 44"/>
          <p:cNvSpPr/>
          <p:nvPr/>
        </p:nvSpPr>
        <p:spPr>
          <a:xfrm>
            <a:off x="1661080" y="1069885"/>
            <a:ext cx="9163240" cy="954107"/>
          </a:xfrm>
          <a:prstGeom prst="rect">
            <a:avLst/>
          </a:prstGeom>
          <a:ln>
            <a:noFill/>
          </a:ln>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57200" indent="-457200">
              <a:buFont typeface="Arial" panose="020B0604020202020204" pitchFamily="34" charset="0"/>
              <a:buChar char="•"/>
            </a:pPr>
            <a:r>
              <a:rPr lang="en-US" altLang="en-US" sz="2800"/>
              <a:t>Các quyền của </a:t>
            </a:r>
            <a:r>
              <a:rPr lang="en-US" altLang="en-US" sz="2800" noProof="1">
                <a:solidFill>
                  <a:srgbClr val="3333FF"/>
                </a:solidFill>
              </a:rPr>
              <a:t>db_owner</a:t>
            </a:r>
            <a:endParaRPr lang="en-US" altLang="en-US" sz="2800">
              <a:solidFill>
                <a:srgbClr val="3333FF"/>
              </a:solidFill>
            </a:endParaRPr>
          </a:p>
          <a:p>
            <a:pPr marL="457200" indent="-457200">
              <a:buFont typeface="Arial" panose="020B0604020202020204" pitchFamily="34" charset="0"/>
              <a:buChar char="•"/>
            </a:pPr>
            <a:endParaRPr lang="en-US" altLang="en-US" sz="2800"/>
          </a:p>
        </p:txBody>
      </p:sp>
      <p:grpSp>
        <p:nvGrpSpPr>
          <p:cNvPr id="12" name="Group 6"/>
          <p:cNvGrpSpPr>
            <a:grpSpLocks/>
          </p:cNvGrpSpPr>
          <p:nvPr/>
        </p:nvGrpSpPr>
        <p:grpSpPr bwMode="auto">
          <a:xfrm>
            <a:off x="2432700" y="1614246"/>
            <a:ext cx="7620000" cy="4772025"/>
            <a:chOff x="480" y="1152"/>
            <a:chExt cx="4800" cy="3006"/>
          </a:xfrm>
        </p:grpSpPr>
        <p:pic>
          <p:nvPicPr>
            <p:cNvPr id="13"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 y="1152"/>
              <a:ext cx="4800" cy="30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AutoShape 5"/>
            <p:cNvSpPr>
              <a:spLocks noChangeArrowheads="1"/>
            </p:cNvSpPr>
            <p:nvPr/>
          </p:nvSpPr>
          <p:spPr bwMode="auto">
            <a:xfrm>
              <a:off x="2208" y="2352"/>
              <a:ext cx="2256" cy="1536"/>
            </a:xfrm>
            <a:prstGeom prst="flowChartAlternateProcess">
              <a:avLst/>
            </a:prstGeom>
            <a:noFill/>
            <a:ln w="57150" algn="ctr">
              <a:solidFill>
                <a:srgbClr val="FF33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grpSp>
    </p:spTree>
    <p:extLst>
      <p:ext uri="{BB962C8B-B14F-4D97-AF65-F5344CB8AC3E}">
        <p14:creationId xmlns:p14="http://schemas.microsoft.com/office/powerpoint/2010/main" val="2806680605"/>
      </p:ext>
    </p:extLst>
  </p:cSld>
  <p:clrMapOvr>
    <a:masterClrMapping/>
  </p:clrMapOvr>
  <mc:AlternateContent xmlns:mc="http://schemas.openxmlformats.org/markup-compatibility/2006" xmlns:p14="http://schemas.microsoft.com/office/powerpoint/2010/main">
    <mc:Choice Requires="p14">
      <p:transition spd="slow" p14:dur="1750" advClick="0">
        <p14:doors dir="vert"/>
      </p:transition>
    </mc:Choice>
    <mc:Fallback xmlns="">
      <p:transition spd="slow" advClick="0">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1865151" y="349790"/>
            <a:ext cx="4136229" cy="721592"/>
            <a:chOff x="6096000" y="2068962"/>
            <a:chExt cx="5061857" cy="721592"/>
          </a:xfrm>
        </p:grpSpPr>
        <p:sp>
          <p:nvSpPr>
            <p:cNvPr id="21" name="文本框 20"/>
            <p:cNvSpPr txBox="1"/>
            <p:nvPr/>
          </p:nvSpPr>
          <p:spPr>
            <a:xfrm>
              <a:off x="6096000" y="2068962"/>
              <a:ext cx="2691653" cy="646331"/>
            </a:xfrm>
            <a:prstGeom prst="rect">
              <a:avLst/>
            </a:prstGeom>
            <a:noFill/>
          </p:spPr>
          <p:txBody>
            <a:bodyPr wrap="none" rtlCol="0">
              <a:spAutoFit/>
              <a:scene3d>
                <a:camera prst="orthographicFront"/>
                <a:lightRig rig="threePt" dir="t"/>
              </a:scene3d>
              <a:sp3d contourW="12700"/>
            </a:bodyPr>
            <a:lstStyle/>
            <a:p>
              <a:r>
                <a:rPr lang="en-US" altLang="zh-CN" sz="3600" b="1" u="sng" dirty="0">
                  <a:solidFill>
                    <a:srgbClr val="D32F2F"/>
                  </a:solidFill>
                  <a:latin typeface="Calibri" panose="020F0502020204030204" pitchFamily="34" charset="0"/>
                </a:rPr>
                <a:t>3</a:t>
              </a:r>
              <a:r>
                <a:rPr lang="en-US" altLang="zh-CN" sz="3600" b="1" u="sng" smtClean="0">
                  <a:solidFill>
                    <a:srgbClr val="D32F2F"/>
                  </a:solidFill>
                  <a:latin typeface="Calibri" panose="020F0502020204030204" pitchFamily="34" charset="0"/>
                </a:rPr>
                <a:t>. VAI TRÒ</a:t>
              </a:r>
              <a:endParaRPr lang="en-US" altLang="zh-CN" sz="3600" b="1" u="sng">
                <a:solidFill>
                  <a:srgbClr val="D32F2F"/>
                </a:solidFill>
                <a:latin typeface="Calibri" panose="020F0502020204030204" pitchFamily="34" charset="0"/>
              </a:endParaRPr>
            </a:p>
          </p:txBody>
        </p:sp>
        <p:sp>
          <p:nvSpPr>
            <p:cNvPr id="22" name="文本框 21"/>
            <p:cNvSpPr txBox="1"/>
            <p:nvPr/>
          </p:nvSpPr>
          <p:spPr>
            <a:xfrm>
              <a:off x="6096000" y="2482777"/>
              <a:ext cx="5061857" cy="307777"/>
            </a:xfrm>
            <a:prstGeom prst="rect">
              <a:avLst/>
            </a:prstGeom>
            <a:noFill/>
          </p:spPr>
          <p:txBody>
            <a:bodyPr wrap="square" rtlCol="0">
              <a:spAutoFit/>
              <a:scene3d>
                <a:camera prst="orthographicFront"/>
                <a:lightRig rig="threePt" dir="t"/>
              </a:scene3d>
              <a:sp3d contourW="12700"/>
            </a:bodyPr>
            <a:lstStyle/>
            <a:p>
              <a:endParaRPr lang="en-US" altLang="zh-CN" sz="1400" dirty="0">
                <a:solidFill>
                  <a:schemeClr val="bg1">
                    <a:lumMod val="65000"/>
                  </a:schemeClr>
                </a:solidFill>
                <a:latin typeface="Calibri" panose="020F0502020204030204" pitchFamily="34" charset="0"/>
              </a:endParaRPr>
            </a:p>
          </p:txBody>
        </p:sp>
      </p:grpSp>
      <p:sp>
        <p:nvSpPr>
          <p:cNvPr id="85" name="椭圆 18"/>
          <p:cNvSpPr/>
          <p:nvPr/>
        </p:nvSpPr>
        <p:spPr>
          <a:xfrm>
            <a:off x="6053152" y="6131312"/>
            <a:ext cx="287485" cy="274080"/>
          </a:xfrm>
          <a:custGeom>
            <a:avLst/>
            <a:gdLst>
              <a:gd name="connsiteX0" fmla="*/ 5145 w 317509"/>
              <a:gd name="connsiteY0" fmla="*/ 226044 h 326057"/>
              <a:gd name="connsiteX1" fmla="*/ 69467 w 317509"/>
              <a:gd name="connsiteY1" fmla="*/ 226044 h 326057"/>
              <a:gd name="connsiteX2" fmla="*/ 74613 w 317509"/>
              <a:gd name="connsiteY2" fmla="*/ 231240 h 326057"/>
              <a:gd name="connsiteX3" fmla="*/ 74613 w 317509"/>
              <a:gd name="connsiteY3" fmla="*/ 322160 h 326057"/>
              <a:gd name="connsiteX4" fmla="*/ 69467 w 317509"/>
              <a:gd name="connsiteY4" fmla="*/ 326057 h 326057"/>
              <a:gd name="connsiteX5" fmla="*/ 5145 w 317509"/>
              <a:gd name="connsiteY5" fmla="*/ 326057 h 326057"/>
              <a:gd name="connsiteX6" fmla="*/ 0 w 317509"/>
              <a:gd name="connsiteY6" fmla="*/ 322160 h 326057"/>
              <a:gd name="connsiteX7" fmla="*/ 0 w 317509"/>
              <a:gd name="connsiteY7" fmla="*/ 231240 h 326057"/>
              <a:gd name="connsiteX8" fmla="*/ 5145 w 317509"/>
              <a:gd name="connsiteY8" fmla="*/ 226044 h 326057"/>
              <a:gd name="connsiteX9" fmla="*/ 119555 w 317509"/>
              <a:gd name="connsiteY9" fmla="*/ 156194 h 326057"/>
              <a:gd name="connsiteX10" fmla="*/ 185245 w 317509"/>
              <a:gd name="connsiteY10" fmla="*/ 156194 h 326057"/>
              <a:gd name="connsiteX11" fmla="*/ 190500 w 317509"/>
              <a:gd name="connsiteY11" fmla="*/ 161381 h 326057"/>
              <a:gd name="connsiteX12" fmla="*/ 190500 w 317509"/>
              <a:gd name="connsiteY12" fmla="*/ 322167 h 326057"/>
              <a:gd name="connsiteX13" fmla="*/ 185245 w 317509"/>
              <a:gd name="connsiteY13" fmla="*/ 326057 h 326057"/>
              <a:gd name="connsiteX14" fmla="*/ 119555 w 317509"/>
              <a:gd name="connsiteY14" fmla="*/ 326057 h 326057"/>
              <a:gd name="connsiteX15" fmla="*/ 114300 w 317509"/>
              <a:gd name="connsiteY15" fmla="*/ 322167 h 326057"/>
              <a:gd name="connsiteX16" fmla="*/ 114300 w 317509"/>
              <a:gd name="connsiteY16" fmla="*/ 161381 h 326057"/>
              <a:gd name="connsiteX17" fmla="*/ 119555 w 317509"/>
              <a:gd name="connsiteY17" fmla="*/ 156194 h 326057"/>
              <a:gd name="connsiteX18" fmla="*/ 258042 w 317509"/>
              <a:gd name="connsiteY18" fmla="*/ 2909 h 326057"/>
              <a:gd name="connsiteX19" fmla="*/ 265835 w 317509"/>
              <a:gd name="connsiteY19" fmla="*/ 2909 h 326057"/>
              <a:gd name="connsiteX20" fmla="*/ 316491 w 317509"/>
              <a:gd name="connsiteY20" fmla="*/ 89512 h 326057"/>
              <a:gd name="connsiteX21" fmla="*/ 311295 w 317509"/>
              <a:gd name="connsiteY21" fmla="*/ 97268 h 326057"/>
              <a:gd name="connsiteX22" fmla="*/ 294410 w 317509"/>
              <a:gd name="connsiteY22" fmla="*/ 97268 h 326057"/>
              <a:gd name="connsiteX23" fmla="*/ 294410 w 317509"/>
              <a:gd name="connsiteY23" fmla="*/ 322178 h 326057"/>
              <a:gd name="connsiteX24" fmla="*/ 289214 w 317509"/>
              <a:gd name="connsiteY24" fmla="*/ 326056 h 326057"/>
              <a:gd name="connsiteX25" fmla="*/ 234662 w 317509"/>
              <a:gd name="connsiteY25" fmla="*/ 326056 h 326057"/>
              <a:gd name="connsiteX26" fmla="*/ 229467 w 317509"/>
              <a:gd name="connsiteY26" fmla="*/ 322178 h 326057"/>
              <a:gd name="connsiteX27" fmla="*/ 229467 w 317509"/>
              <a:gd name="connsiteY27" fmla="*/ 97268 h 326057"/>
              <a:gd name="connsiteX28" fmla="*/ 212581 w 317509"/>
              <a:gd name="connsiteY28" fmla="*/ 97268 h 326057"/>
              <a:gd name="connsiteX29" fmla="*/ 207386 w 317509"/>
              <a:gd name="connsiteY29" fmla="*/ 89512 h 326057"/>
              <a:gd name="connsiteX30" fmla="*/ 258042 w 317509"/>
              <a:gd name="connsiteY30" fmla="*/ 2909 h 326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7509" h="326057">
                <a:moveTo>
                  <a:pt x="5145" y="226044"/>
                </a:moveTo>
                <a:cubicBezTo>
                  <a:pt x="69467" y="226044"/>
                  <a:pt x="69467" y="226044"/>
                  <a:pt x="69467" y="226044"/>
                </a:cubicBezTo>
                <a:cubicBezTo>
                  <a:pt x="72040" y="226044"/>
                  <a:pt x="74613" y="228642"/>
                  <a:pt x="74613" y="231240"/>
                </a:cubicBezTo>
                <a:cubicBezTo>
                  <a:pt x="74613" y="322160"/>
                  <a:pt x="74613" y="322160"/>
                  <a:pt x="74613" y="322160"/>
                </a:cubicBezTo>
                <a:cubicBezTo>
                  <a:pt x="74613" y="324758"/>
                  <a:pt x="72040" y="326057"/>
                  <a:pt x="69467" y="326057"/>
                </a:cubicBezTo>
                <a:cubicBezTo>
                  <a:pt x="5145" y="326057"/>
                  <a:pt x="5145" y="326057"/>
                  <a:pt x="5145" y="326057"/>
                </a:cubicBezTo>
                <a:cubicBezTo>
                  <a:pt x="2573" y="326057"/>
                  <a:pt x="0" y="324758"/>
                  <a:pt x="0" y="322160"/>
                </a:cubicBezTo>
                <a:cubicBezTo>
                  <a:pt x="0" y="231240"/>
                  <a:pt x="0" y="231240"/>
                  <a:pt x="0" y="231240"/>
                </a:cubicBezTo>
                <a:cubicBezTo>
                  <a:pt x="0" y="228642"/>
                  <a:pt x="2573" y="226044"/>
                  <a:pt x="5145" y="226044"/>
                </a:cubicBezTo>
                <a:close/>
                <a:moveTo>
                  <a:pt x="119555" y="156194"/>
                </a:moveTo>
                <a:cubicBezTo>
                  <a:pt x="119555" y="156194"/>
                  <a:pt x="119555" y="156194"/>
                  <a:pt x="185245" y="156194"/>
                </a:cubicBezTo>
                <a:cubicBezTo>
                  <a:pt x="187872" y="156194"/>
                  <a:pt x="190500" y="158787"/>
                  <a:pt x="190500" y="161381"/>
                </a:cubicBezTo>
                <a:cubicBezTo>
                  <a:pt x="190500" y="161381"/>
                  <a:pt x="190500" y="161381"/>
                  <a:pt x="190500" y="322167"/>
                </a:cubicBezTo>
                <a:cubicBezTo>
                  <a:pt x="190500" y="324760"/>
                  <a:pt x="187872" y="326057"/>
                  <a:pt x="185245" y="326057"/>
                </a:cubicBezTo>
                <a:cubicBezTo>
                  <a:pt x="185245" y="326057"/>
                  <a:pt x="185245" y="326057"/>
                  <a:pt x="119555" y="326057"/>
                </a:cubicBezTo>
                <a:cubicBezTo>
                  <a:pt x="116927" y="326057"/>
                  <a:pt x="114300" y="324760"/>
                  <a:pt x="114300" y="322167"/>
                </a:cubicBezTo>
                <a:cubicBezTo>
                  <a:pt x="114300" y="322167"/>
                  <a:pt x="114300" y="322167"/>
                  <a:pt x="114300" y="161381"/>
                </a:cubicBezTo>
                <a:cubicBezTo>
                  <a:pt x="114300" y="158787"/>
                  <a:pt x="116927" y="156194"/>
                  <a:pt x="119555" y="156194"/>
                </a:cubicBezTo>
                <a:close/>
                <a:moveTo>
                  <a:pt x="258042" y="2909"/>
                </a:moveTo>
                <a:cubicBezTo>
                  <a:pt x="259341" y="-969"/>
                  <a:pt x="263237" y="-969"/>
                  <a:pt x="265835" y="2909"/>
                </a:cubicBezTo>
                <a:cubicBezTo>
                  <a:pt x="265835" y="2909"/>
                  <a:pt x="265835" y="2909"/>
                  <a:pt x="316491" y="89512"/>
                </a:cubicBezTo>
                <a:cubicBezTo>
                  <a:pt x="319088" y="93390"/>
                  <a:pt x="316491" y="97268"/>
                  <a:pt x="311295" y="97268"/>
                </a:cubicBezTo>
                <a:cubicBezTo>
                  <a:pt x="311295" y="97268"/>
                  <a:pt x="311295" y="97268"/>
                  <a:pt x="294410" y="97268"/>
                </a:cubicBezTo>
                <a:cubicBezTo>
                  <a:pt x="294410" y="97268"/>
                  <a:pt x="294410" y="97268"/>
                  <a:pt x="294410" y="322178"/>
                </a:cubicBezTo>
                <a:cubicBezTo>
                  <a:pt x="294410" y="324763"/>
                  <a:pt x="291812" y="326056"/>
                  <a:pt x="289214" y="326056"/>
                </a:cubicBezTo>
                <a:cubicBezTo>
                  <a:pt x="289214" y="326056"/>
                  <a:pt x="289214" y="326056"/>
                  <a:pt x="234662" y="326056"/>
                </a:cubicBezTo>
                <a:cubicBezTo>
                  <a:pt x="232064" y="326056"/>
                  <a:pt x="229467" y="324763"/>
                  <a:pt x="229467" y="322178"/>
                </a:cubicBezTo>
                <a:cubicBezTo>
                  <a:pt x="229467" y="322178"/>
                  <a:pt x="229467" y="322178"/>
                  <a:pt x="229467" y="97268"/>
                </a:cubicBezTo>
                <a:cubicBezTo>
                  <a:pt x="229467" y="97268"/>
                  <a:pt x="229467" y="97268"/>
                  <a:pt x="212581" y="97268"/>
                </a:cubicBezTo>
                <a:cubicBezTo>
                  <a:pt x="207386" y="97268"/>
                  <a:pt x="204788" y="93390"/>
                  <a:pt x="207386" y="89512"/>
                </a:cubicBezTo>
                <a:cubicBezTo>
                  <a:pt x="207386" y="89512"/>
                  <a:pt x="207386" y="89512"/>
                  <a:pt x="258042" y="290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65000"/>
                  <a:lumOff val="35000"/>
                </a:schemeClr>
              </a:solidFill>
              <a:latin typeface="Calibri" panose="020F0502020204030204" pitchFamily="34" charset="0"/>
            </a:endParaRPr>
          </a:p>
        </p:txBody>
      </p:sp>
      <p:sp>
        <p:nvSpPr>
          <p:cNvPr id="86" name="椭圆 16"/>
          <p:cNvSpPr/>
          <p:nvPr/>
        </p:nvSpPr>
        <p:spPr>
          <a:xfrm>
            <a:off x="6055714" y="5411986"/>
            <a:ext cx="311256" cy="274080"/>
          </a:xfrm>
          <a:custGeom>
            <a:avLst/>
            <a:gdLst>
              <a:gd name="connsiteX0" fmla="*/ 311151 w 331788"/>
              <a:gd name="connsiteY0" fmla="*/ 34925 h 331788"/>
              <a:gd name="connsiteX1" fmla="*/ 331788 w 331788"/>
              <a:gd name="connsiteY1" fmla="*/ 92075 h 331788"/>
              <a:gd name="connsiteX2" fmla="*/ 311151 w 331788"/>
              <a:gd name="connsiteY2" fmla="*/ 98425 h 331788"/>
              <a:gd name="connsiteX3" fmla="*/ 304801 w 331788"/>
              <a:gd name="connsiteY3" fmla="*/ 76200 h 331788"/>
              <a:gd name="connsiteX4" fmla="*/ 254001 w 331788"/>
              <a:gd name="connsiteY4" fmla="*/ 222251 h 331788"/>
              <a:gd name="connsiteX5" fmla="*/ 206376 w 331788"/>
              <a:gd name="connsiteY5" fmla="*/ 146050 h 331788"/>
              <a:gd name="connsiteX6" fmla="*/ 157163 w 331788"/>
              <a:gd name="connsiteY6" fmla="*/ 241301 h 331788"/>
              <a:gd name="connsiteX7" fmla="*/ 103188 w 331788"/>
              <a:gd name="connsiteY7" fmla="*/ 163513 h 331788"/>
              <a:gd name="connsiteX8" fmla="*/ 61913 w 331788"/>
              <a:gd name="connsiteY8" fmla="*/ 242888 h 331788"/>
              <a:gd name="connsiteX9" fmla="*/ 44450 w 331788"/>
              <a:gd name="connsiteY9" fmla="*/ 231776 h 331788"/>
              <a:gd name="connsiteX10" fmla="*/ 101600 w 331788"/>
              <a:gd name="connsiteY10" fmla="*/ 123825 h 331788"/>
              <a:gd name="connsiteX11" fmla="*/ 153988 w 331788"/>
              <a:gd name="connsiteY11" fmla="*/ 201613 h 331788"/>
              <a:gd name="connsiteX12" fmla="*/ 203201 w 331788"/>
              <a:gd name="connsiteY12" fmla="*/ 106363 h 331788"/>
              <a:gd name="connsiteX13" fmla="*/ 247651 w 331788"/>
              <a:gd name="connsiteY13" fmla="*/ 174625 h 331788"/>
              <a:gd name="connsiteX14" fmla="*/ 284163 w 331788"/>
              <a:gd name="connsiteY14" fmla="*/ 69850 h 331788"/>
              <a:gd name="connsiteX15" fmla="*/ 263526 w 331788"/>
              <a:gd name="connsiteY15" fmla="*/ 79375 h 331788"/>
              <a:gd name="connsiteX16" fmla="*/ 255588 w 331788"/>
              <a:gd name="connsiteY16" fmla="*/ 61913 h 331788"/>
              <a:gd name="connsiteX17" fmla="*/ 0 w 331788"/>
              <a:gd name="connsiteY17" fmla="*/ 0 h 331788"/>
              <a:gd name="connsiteX18" fmla="*/ 20637 w 331788"/>
              <a:gd name="connsiteY18" fmla="*/ 0 h 331788"/>
              <a:gd name="connsiteX19" fmla="*/ 20637 w 331788"/>
              <a:gd name="connsiteY19" fmla="*/ 311151 h 331788"/>
              <a:gd name="connsiteX20" fmla="*/ 331788 w 331788"/>
              <a:gd name="connsiteY20" fmla="*/ 311151 h 331788"/>
              <a:gd name="connsiteX21" fmla="*/ 331788 w 331788"/>
              <a:gd name="connsiteY21" fmla="*/ 331788 h 331788"/>
              <a:gd name="connsiteX22" fmla="*/ 0 w 331788"/>
              <a:gd name="connsiteY22" fmla="*/ 331788 h 33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31788" h="331788">
                <a:moveTo>
                  <a:pt x="311151" y="34925"/>
                </a:moveTo>
                <a:lnTo>
                  <a:pt x="331788" y="92075"/>
                </a:lnTo>
                <a:lnTo>
                  <a:pt x="311151" y="98425"/>
                </a:lnTo>
                <a:lnTo>
                  <a:pt x="304801" y="76200"/>
                </a:lnTo>
                <a:lnTo>
                  <a:pt x="254001" y="222251"/>
                </a:lnTo>
                <a:lnTo>
                  <a:pt x="206376" y="146050"/>
                </a:lnTo>
                <a:lnTo>
                  <a:pt x="157163" y="241301"/>
                </a:lnTo>
                <a:lnTo>
                  <a:pt x="103188" y="163513"/>
                </a:lnTo>
                <a:lnTo>
                  <a:pt x="61913" y="242888"/>
                </a:lnTo>
                <a:lnTo>
                  <a:pt x="44450" y="231776"/>
                </a:lnTo>
                <a:lnTo>
                  <a:pt x="101600" y="123825"/>
                </a:lnTo>
                <a:lnTo>
                  <a:pt x="153988" y="201613"/>
                </a:lnTo>
                <a:lnTo>
                  <a:pt x="203201" y="106363"/>
                </a:lnTo>
                <a:lnTo>
                  <a:pt x="247651" y="174625"/>
                </a:lnTo>
                <a:lnTo>
                  <a:pt x="284163" y="69850"/>
                </a:lnTo>
                <a:lnTo>
                  <a:pt x="263526" y="79375"/>
                </a:lnTo>
                <a:lnTo>
                  <a:pt x="255588" y="61913"/>
                </a:lnTo>
                <a:close/>
                <a:moveTo>
                  <a:pt x="0" y="0"/>
                </a:moveTo>
                <a:lnTo>
                  <a:pt x="20637" y="0"/>
                </a:lnTo>
                <a:lnTo>
                  <a:pt x="20637" y="311151"/>
                </a:lnTo>
                <a:lnTo>
                  <a:pt x="331788" y="311151"/>
                </a:lnTo>
                <a:lnTo>
                  <a:pt x="331788" y="331788"/>
                </a:lnTo>
                <a:lnTo>
                  <a:pt x="0" y="33178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zh-CN" altLang="en-US">
              <a:solidFill>
                <a:schemeClr val="tx1">
                  <a:lumMod val="65000"/>
                  <a:lumOff val="35000"/>
                </a:schemeClr>
              </a:solidFill>
              <a:latin typeface="Calibri" panose="020F0502020204030204" pitchFamily="34" charset="0"/>
            </a:endParaRPr>
          </a:p>
        </p:txBody>
      </p:sp>
      <p:sp>
        <p:nvSpPr>
          <p:cNvPr id="88" name="椭圆 11"/>
          <p:cNvSpPr/>
          <p:nvPr/>
        </p:nvSpPr>
        <p:spPr>
          <a:xfrm>
            <a:off x="6119836" y="2517382"/>
            <a:ext cx="245729" cy="226677"/>
          </a:xfrm>
          <a:custGeom>
            <a:avLst/>
            <a:gdLst>
              <a:gd name="connsiteX0" fmla="*/ 145025 w 331788"/>
              <a:gd name="connsiteY0" fmla="*/ 104594 h 331536"/>
              <a:gd name="connsiteX1" fmla="*/ 198438 w 331788"/>
              <a:gd name="connsiteY1" fmla="*/ 123670 h 331536"/>
              <a:gd name="connsiteX2" fmla="*/ 198438 w 331788"/>
              <a:gd name="connsiteY2" fmla="*/ 152614 h 331536"/>
              <a:gd name="connsiteX3" fmla="*/ 169334 w 331788"/>
              <a:gd name="connsiteY3" fmla="*/ 152614 h 331536"/>
              <a:gd name="connsiteX4" fmla="*/ 113771 w 331788"/>
              <a:gd name="connsiteY4" fmla="*/ 167085 h 331536"/>
              <a:gd name="connsiteX5" fmla="*/ 51594 w 331788"/>
              <a:gd name="connsiteY5" fmla="*/ 227603 h 331536"/>
              <a:gd name="connsiteX6" fmla="*/ 41010 w 331788"/>
              <a:gd name="connsiteY6" fmla="*/ 253915 h 331536"/>
              <a:gd name="connsiteX7" fmla="*/ 51594 w 331788"/>
              <a:gd name="connsiteY7" fmla="*/ 280228 h 331536"/>
              <a:gd name="connsiteX8" fmla="*/ 105833 w 331788"/>
              <a:gd name="connsiteY8" fmla="*/ 280228 h 331536"/>
              <a:gd name="connsiteX9" fmla="*/ 121708 w 331788"/>
              <a:gd name="connsiteY9" fmla="*/ 263125 h 331536"/>
              <a:gd name="connsiteX10" fmla="*/ 150813 w 331788"/>
              <a:gd name="connsiteY10" fmla="*/ 263125 h 331536"/>
              <a:gd name="connsiteX11" fmla="*/ 150813 w 331788"/>
              <a:gd name="connsiteY11" fmla="*/ 292068 h 331536"/>
              <a:gd name="connsiteX12" fmla="*/ 134938 w 331788"/>
              <a:gd name="connsiteY12" fmla="*/ 309171 h 331536"/>
              <a:gd name="connsiteX13" fmla="*/ 78052 w 331788"/>
              <a:gd name="connsiteY13" fmla="*/ 331536 h 331536"/>
              <a:gd name="connsiteX14" fmla="*/ 22489 w 331788"/>
              <a:gd name="connsiteY14" fmla="*/ 309171 h 331536"/>
              <a:gd name="connsiteX15" fmla="*/ 0 w 331788"/>
              <a:gd name="connsiteY15" fmla="*/ 253915 h 331536"/>
              <a:gd name="connsiteX16" fmla="*/ 22489 w 331788"/>
              <a:gd name="connsiteY16" fmla="*/ 198660 h 331536"/>
              <a:gd name="connsiteX17" fmla="*/ 84666 w 331788"/>
              <a:gd name="connsiteY17" fmla="*/ 136826 h 331536"/>
              <a:gd name="connsiteX18" fmla="*/ 145025 w 331788"/>
              <a:gd name="connsiteY18" fmla="*/ 104594 h 331536"/>
              <a:gd name="connsiteX19" fmla="*/ 254829 w 331788"/>
              <a:gd name="connsiteY19" fmla="*/ 43 h 331536"/>
              <a:gd name="connsiteX20" fmla="*/ 309472 w 331788"/>
              <a:gd name="connsiteY20" fmla="*/ 24739 h 331536"/>
              <a:gd name="connsiteX21" fmla="*/ 331788 w 331788"/>
              <a:gd name="connsiteY21" fmla="*/ 80057 h 331536"/>
              <a:gd name="connsiteX22" fmla="*/ 309472 w 331788"/>
              <a:gd name="connsiteY22" fmla="*/ 135376 h 331536"/>
              <a:gd name="connsiteX23" fmla="*/ 242522 w 331788"/>
              <a:gd name="connsiteY23" fmla="*/ 199914 h 331536"/>
              <a:gd name="connsiteX24" fmla="*/ 180823 w 331788"/>
              <a:gd name="connsiteY24" fmla="*/ 231524 h 331536"/>
              <a:gd name="connsiteX25" fmla="*/ 134877 w 331788"/>
              <a:gd name="connsiteY25" fmla="*/ 210451 h 331536"/>
              <a:gd name="connsiteX26" fmla="*/ 134877 w 331788"/>
              <a:gd name="connsiteY26" fmla="*/ 181474 h 331536"/>
              <a:gd name="connsiteX27" fmla="*/ 163757 w 331788"/>
              <a:gd name="connsiteY27" fmla="*/ 181474 h 331536"/>
              <a:gd name="connsiteX28" fmla="*/ 213641 w 331788"/>
              <a:gd name="connsiteY28" fmla="*/ 170937 h 331536"/>
              <a:gd name="connsiteX29" fmla="*/ 280591 w 331788"/>
              <a:gd name="connsiteY29" fmla="*/ 106399 h 331536"/>
              <a:gd name="connsiteX30" fmla="*/ 291093 w 331788"/>
              <a:gd name="connsiteY30" fmla="*/ 80057 h 331536"/>
              <a:gd name="connsiteX31" fmla="*/ 280591 w 331788"/>
              <a:gd name="connsiteY31" fmla="*/ 53715 h 331536"/>
              <a:gd name="connsiteX32" fmla="*/ 232020 w 331788"/>
              <a:gd name="connsiteY32" fmla="*/ 49764 h 331536"/>
              <a:gd name="connsiteX33" fmla="*/ 211016 w 331788"/>
              <a:gd name="connsiteY33" fmla="*/ 70838 h 331536"/>
              <a:gd name="connsiteX34" fmla="*/ 182135 w 331788"/>
              <a:gd name="connsiteY34" fmla="*/ 70838 h 331536"/>
              <a:gd name="connsiteX35" fmla="*/ 182135 w 331788"/>
              <a:gd name="connsiteY35" fmla="*/ 41861 h 331536"/>
              <a:gd name="connsiteX36" fmla="*/ 203139 w 331788"/>
              <a:gd name="connsiteY36" fmla="*/ 20788 h 331536"/>
              <a:gd name="connsiteX37" fmla="*/ 254829 w 331788"/>
              <a:gd name="connsiteY37" fmla="*/ 43 h 33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31788" h="331536">
                <a:moveTo>
                  <a:pt x="145025" y="104594"/>
                </a:moveTo>
                <a:cubicBezTo>
                  <a:pt x="164703" y="102292"/>
                  <a:pt x="183224" y="108541"/>
                  <a:pt x="198438" y="123670"/>
                </a:cubicBezTo>
                <a:cubicBezTo>
                  <a:pt x="206375" y="131564"/>
                  <a:pt x="206375" y="144720"/>
                  <a:pt x="198438" y="152614"/>
                </a:cubicBezTo>
                <a:cubicBezTo>
                  <a:pt x="190500" y="160507"/>
                  <a:pt x="177271" y="160507"/>
                  <a:pt x="169334" y="152614"/>
                </a:cubicBezTo>
                <a:cubicBezTo>
                  <a:pt x="150813" y="135511"/>
                  <a:pt x="127000" y="153929"/>
                  <a:pt x="113771" y="167085"/>
                </a:cubicBezTo>
                <a:cubicBezTo>
                  <a:pt x="113771" y="167085"/>
                  <a:pt x="113771" y="167085"/>
                  <a:pt x="51594" y="227603"/>
                </a:cubicBezTo>
                <a:cubicBezTo>
                  <a:pt x="44979" y="234181"/>
                  <a:pt x="41010" y="243391"/>
                  <a:pt x="41010" y="253915"/>
                </a:cubicBezTo>
                <a:cubicBezTo>
                  <a:pt x="41010" y="263125"/>
                  <a:pt x="44979" y="272334"/>
                  <a:pt x="51594" y="280228"/>
                </a:cubicBezTo>
                <a:cubicBezTo>
                  <a:pt x="66146" y="294699"/>
                  <a:pt x="89958" y="294699"/>
                  <a:pt x="105833" y="280228"/>
                </a:cubicBezTo>
                <a:cubicBezTo>
                  <a:pt x="105833" y="280228"/>
                  <a:pt x="105833" y="280228"/>
                  <a:pt x="121708" y="263125"/>
                </a:cubicBezTo>
                <a:cubicBezTo>
                  <a:pt x="129646" y="255231"/>
                  <a:pt x="142875" y="255231"/>
                  <a:pt x="150813" y="263125"/>
                </a:cubicBezTo>
                <a:cubicBezTo>
                  <a:pt x="158750" y="271018"/>
                  <a:pt x="158750" y="284174"/>
                  <a:pt x="150813" y="292068"/>
                </a:cubicBezTo>
                <a:cubicBezTo>
                  <a:pt x="150813" y="292068"/>
                  <a:pt x="150813" y="292068"/>
                  <a:pt x="134938" y="309171"/>
                </a:cubicBezTo>
                <a:cubicBezTo>
                  <a:pt x="119062" y="323643"/>
                  <a:pt x="99219" y="331536"/>
                  <a:pt x="78052" y="331536"/>
                </a:cubicBezTo>
                <a:cubicBezTo>
                  <a:pt x="58208" y="331536"/>
                  <a:pt x="38364" y="323643"/>
                  <a:pt x="22489" y="309171"/>
                </a:cubicBezTo>
                <a:cubicBezTo>
                  <a:pt x="7937" y="294699"/>
                  <a:pt x="0" y="274965"/>
                  <a:pt x="0" y="253915"/>
                </a:cubicBezTo>
                <a:cubicBezTo>
                  <a:pt x="0" y="232866"/>
                  <a:pt x="7937" y="213132"/>
                  <a:pt x="22489" y="198660"/>
                </a:cubicBezTo>
                <a:cubicBezTo>
                  <a:pt x="22489" y="198660"/>
                  <a:pt x="22489" y="198660"/>
                  <a:pt x="84666" y="136826"/>
                </a:cubicBezTo>
                <a:cubicBezTo>
                  <a:pt x="104510" y="117750"/>
                  <a:pt x="125346" y="106896"/>
                  <a:pt x="145025" y="104594"/>
                </a:cubicBezTo>
                <a:close/>
                <a:moveTo>
                  <a:pt x="254829" y="43"/>
                </a:moveTo>
                <a:cubicBezTo>
                  <a:pt x="273700" y="702"/>
                  <a:pt x="293063" y="8934"/>
                  <a:pt x="309472" y="24739"/>
                </a:cubicBezTo>
                <a:cubicBezTo>
                  <a:pt x="323912" y="39227"/>
                  <a:pt x="331788" y="58984"/>
                  <a:pt x="331788" y="80057"/>
                </a:cubicBezTo>
                <a:cubicBezTo>
                  <a:pt x="331788" y="101131"/>
                  <a:pt x="323912" y="120887"/>
                  <a:pt x="309472" y="135376"/>
                </a:cubicBezTo>
                <a:cubicBezTo>
                  <a:pt x="309472" y="135376"/>
                  <a:pt x="309472" y="135376"/>
                  <a:pt x="242522" y="199914"/>
                </a:cubicBezTo>
                <a:cubicBezTo>
                  <a:pt x="222831" y="220987"/>
                  <a:pt x="201827" y="231524"/>
                  <a:pt x="180823" y="231524"/>
                </a:cubicBezTo>
                <a:cubicBezTo>
                  <a:pt x="165070" y="231524"/>
                  <a:pt x="149317" y="223622"/>
                  <a:pt x="134877" y="210451"/>
                </a:cubicBezTo>
                <a:cubicBezTo>
                  <a:pt x="127000" y="202548"/>
                  <a:pt x="127000" y="189377"/>
                  <a:pt x="134877" y="181474"/>
                </a:cubicBezTo>
                <a:cubicBezTo>
                  <a:pt x="142753" y="173572"/>
                  <a:pt x="155881" y="173572"/>
                  <a:pt x="163757" y="181474"/>
                </a:cubicBezTo>
                <a:cubicBezTo>
                  <a:pt x="170321" y="186743"/>
                  <a:pt x="184761" y="201231"/>
                  <a:pt x="213641" y="170937"/>
                </a:cubicBezTo>
                <a:cubicBezTo>
                  <a:pt x="213641" y="170937"/>
                  <a:pt x="213641" y="170937"/>
                  <a:pt x="280591" y="106399"/>
                </a:cubicBezTo>
                <a:cubicBezTo>
                  <a:pt x="287155" y="98497"/>
                  <a:pt x="291093" y="89277"/>
                  <a:pt x="291093" y="80057"/>
                </a:cubicBezTo>
                <a:cubicBezTo>
                  <a:pt x="291093" y="69520"/>
                  <a:pt x="287155" y="60301"/>
                  <a:pt x="280591" y="53715"/>
                </a:cubicBezTo>
                <a:cubicBezTo>
                  <a:pt x="267464" y="40544"/>
                  <a:pt x="246460" y="33959"/>
                  <a:pt x="232020" y="49764"/>
                </a:cubicBezTo>
                <a:cubicBezTo>
                  <a:pt x="232020" y="49764"/>
                  <a:pt x="232020" y="49764"/>
                  <a:pt x="211016" y="70838"/>
                </a:cubicBezTo>
                <a:cubicBezTo>
                  <a:pt x="203139" y="78740"/>
                  <a:pt x="190012" y="78740"/>
                  <a:pt x="182135" y="70838"/>
                </a:cubicBezTo>
                <a:cubicBezTo>
                  <a:pt x="174259" y="62935"/>
                  <a:pt x="174259" y="49764"/>
                  <a:pt x="182135" y="41861"/>
                </a:cubicBezTo>
                <a:cubicBezTo>
                  <a:pt x="182135" y="41861"/>
                  <a:pt x="182135" y="41861"/>
                  <a:pt x="203139" y="20788"/>
                </a:cubicBezTo>
                <a:cubicBezTo>
                  <a:pt x="217579" y="6300"/>
                  <a:pt x="235958" y="-615"/>
                  <a:pt x="254829" y="4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65000"/>
                  <a:lumOff val="35000"/>
                </a:schemeClr>
              </a:solidFill>
              <a:latin typeface="Calibri" panose="020F0502020204030204" pitchFamily="34" charset="0"/>
            </a:endParaRPr>
          </a:p>
        </p:txBody>
      </p:sp>
      <p:sp>
        <p:nvSpPr>
          <p:cNvPr id="90" name="椭圆 38"/>
          <p:cNvSpPr/>
          <p:nvPr/>
        </p:nvSpPr>
        <p:spPr>
          <a:xfrm>
            <a:off x="6050009" y="4712042"/>
            <a:ext cx="387350" cy="316754"/>
          </a:xfrm>
          <a:custGeom>
            <a:avLst/>
            <a:gdLst>
              <a:gd name="connsiteX0" fmla="*/ 192254 w 338138"/>
              <a:gd name="connsiteY0" fmla="*/ 135421 h 335282"/>
              <a:gd name="connsiteX1" fmla="*/ 152810 w 338138"/>
              <a:gd name="connsiteY1" fmla="*/ 151158 h 335282"/>
              <a:gd name="connsiteX2" fmla="*/ 152810 w 338138"/>
              <a:gd name="connsiteY2" fmla="*/ 229842 h 335282"/>
              <a:gd name="connsiteX3" fmla="*/ 232697 w 338138"/>
              <a:gd name="connsiteY3" fmla="*/ 229842 h 335282"/>
              <a:gd name="connsiteX4" fmla="*/ 232697 w 338138"/>
              <a:gd name="connsiteY4" fmla="*/ 151158 h 335282"/>
              <a:gd name="connsiteX5" fmla="*/ 192254 w 338138"/>
              <a:gd name="connsiteY5" fmla="*/ 135421 h 335282"/>
              <a:gd name="connsiteX6" fmla="*/ 238125 w 338138"/>
              <a:gd name="connsiteY6" fmla="*/ 69850 h 335282"/>
              <a:gd name="connsiteX7" fmla="*/ 225425 w 338138"/>
              <a:gd name="connsiteY7" fmla="*/ 80963 h 335282"/>
              <a:gd name="connsiteX8" fmla="*/ 238125 w 338138"/>
              <a:gd name="connsiteY8" fmla="*/ 92076 h 335282"/>
              <a:gd name="connsiteX9" fmla="*/ 250825 w 338138"/>
              <a:gd name="connsiteY9" fmla="*/ 80963 h 335282"/>
              <a:gd name="connsiteX10" fmla="*/ 238125 w 338138"/>
              <a:gd name="connsiteY10" fmla="*/ 69850 h 335282"/>
              <a:gd name="connsiteX11" fmla="*/ 214313 w 338138"/>
              <a:gd name="connsiteY11" fmla="*/ 57150 h 335282"/>
              <a:gd name="connsiteX12" fmla="*/ 263526 w 338138"/>
              <a:gd name="connsiteY12" fmla="*/ 57150 h 335282"/>
              <a:gd name="connsiteX13" fmla="*/ 263526 w 338138"/>
              <a:gd name="connsiteY13" fmla="*/ 106363 h 335282"/>
              <a:gd name="connsiteX14" fmla="*/ 214313 w 338138"/>
              <a:gd name="connsiteY14" fmla="*/ 106363 h 335282"/>
              <a:gd name="connsiteX15" fmla="*/ 49213 w 338138"/>
              <a:gd name="connsiteY15" fmla="*/ 57150 h 335282"/>
              <a:gd name="connsiteX16" fmla="*/ 195263 w 338138"/>
              <a:gd name="connsiteY16" fmla="*/ 57150 h 335282"/>
              <a:gd name="connsiteX17" fmla="*/ 195263 w 338138"/>
              <a:gd name="connsiteY17" fmla="*/ 106363 h 335282"/>
              <a:gd name="connsiteX18" fmla="*/ 49213 w 338138"/>
              <a:gd name="connsiteY18" fmla="*/ 106363 h 335282"/>
              <a:gd name="connsiteX19" fmla="*/ 22225 w 338138"/>
              <a:gd name="connsiteY19" fmla="*/ 28575 h 335282"/>
              <a:gd name="connsiteX20" fmla="*/ 22225 w 338138"/>
              <a:gd name="connsiteY20" fmla="*/ 269875 h 335282"/>
              <a:gd name="connsiteX21" fmla="*/ 241853 w 338138"/>
              <a:gd name="connsiteY21" fmla="*/ 269875 h 335282"/>
              <a:gd name="connsiteX22" fmla="*/ 247114 w 338138"/>
              <a:gd name="connsiteY22" fmla="*/ 259384 h 335282"/>
              <a:gd name="connsiteX23" fmla="*/ 233962 w 338138"/>
              <a:gd name="connsiteY23" fmla="*/ 248892 h 335282"/>
              <a:gd name="connsiteX24" fmla="*/ 155054 w 338138"/>
              <a:gd name="connsiteY24" fmla="*/ 251515 h 335282"/>
              <a:gd name="connsiteX25" fmla="*/ 49843 w 338138"/>
              <a:gd name="connsiteY25" fmla="*/ 251515 h 335282"/>
              <a:gd name="connsiteX26" fmla="*/ 49843 w 338138"/>
              <a:gd name="connsiteY26" fmla="*/ 231844 h 335282"/>
              <a:gd name="connsiteX27" fmla="*/ 135327 w 338138"/>
              <a:gd name="connsiteY27" fmla="*/ 231844 h 335282"/>
              <a:gd name="connsiteX28" fmla="*/ 122175 w 338138"/>
              <a:gd name="connsiteY28" fmla="*/ 201682 h 335282"/>
              <a:gd name="connsiteX29" fmla="*/ 49843 w 338138"/>
              <a:gd name="connsiteY29" fmla="*/ 201682 h 335282"/>
              <a:gd name="connsiteX30" fmla="*/ 49843 w 338138"/>
              <a:gd name="connsiteY30" fmla="*/ 183322 h 335282"/>
              <a:gd name="connsiteX31" fmla="*/ 120860 w 338138"/>
              <a:gd name="connsiteY31" fmla="*/ 183322 h 335282"/>
              <a:gd name="connsiteX32" fmla="*/ 131381 w 338138"/>
              <a:gd name="connsiteY32" fmla="*/ 153159 h 335282"/>
              <a:gd name="connsiteX33" fmla="*/ 49843 w 338138"/>
              <a:gd name="connsiteY33" fmla="*/ 153159 h 335282"/>
              <a:gd name="connsiteX34" fmla="*/ 49843 w 338138"/>
              <a:gd name="connsiteY34" fmla="*/ 134800 h 335282"/>
              <a:gd name="connsiteX35" fmla="*/ 147163 w 338138"/>
              <a:gd name="connsiteY35" fmla="*/ 134800 h 335282"/>
              <a:gd name="connsiteX36" fmla="*/ 243168 w 338138"/>
              <a:gd name="connsiteY36" fmla="*/ 138734 h 335282"/>
              <a:gd name="connsiteX37" fmla="*/ 251059 w 338138"/>
              <a:gd name="connsiteY37" fmla="*/ 231844 h 335282"/>
              <a:gd name="connsiteX38" fmla="*/ 264210 w 338138"/>
              <a:gd name="connsiteY38" fmla="*/ 243647 h 335282"/>
              <a:gd name="connsiteX39" fmla="*/ 272101 w 338138"/>
              <a:gd name="connsiteY39" fmla="*/ 238401 h 335282"/>
              <a:gd name="connsiteX40" fmla="*/ 290513 w 338138"/>
              <a:gd name="connsiteY40" fmla="*/ 256761 h 335282"/>
              <a:gd name="connsiteX41" fmla="*/ 290513 w 338138"/>
              <a:gd name="connsiteY41" fmla="*/ 28575 h 335282"/>
              <a:gd name="connsiteX42" fmla="*/ 22225 w 338138"/>
              <a:gd name="connsiteY42" fmla="*/ 28575 h 335282"/>
              <a:gd name="connsiteX43" fmla="*/ 0 w 338138"/>
              <a:gd name="connsiteY43" fmla="*/ 0 h 335282"/>
              <a:gd name="connsiteX44" fmla="*/ 311721 w 338138"/>
              <a:gd name="connsiteY44" fmla="*/ 0 h 335282"/>
              <a:gd name="connsiteX45" fmla="*/ 311721 w 338138"/>
              <a:gd name="connsiteY45" fmla="*/ 278479 h 335282"/>
              <a:gd name="connsiteX46" fmla="*/ 338138 w 338138"/>
              <a:gd name="connsiteY46" fmla="*/ 304875 h 335282"/>
              <a:gd name="connsiteX47" fmla="*/ 330213 w 338138"/>
              <a:gd name="connsiteY47" fmla="*/ 325992 h 335282"/>
              <a:gd name="connsiteX48" fmla="*/ 307759 w 338138"/>
              <a:gd name="connsiteY48" fmla="*/ 335230 h 335282"/>
              <a:gd name="connsiteX49" fmla="*/ 262850 w 338138"/>
              <a:gd name="connsiteY49" fmla="*/ 291677 h 335282"/>
              <a:gd name="connsiteX50" fmla="*/ 0 w 338138"/>
              <a:gd name="connsiteY50" fmla="*/ 291677 h 335282"/>
              <a:gd name="connsiteX51" fmla="*/ 0 w 338138"/>
              <a:gd name="connsiteY51" fmla="*/ 0 h 335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338138" h="335282">
                <a:moveTo>
                  <a:pt x="192254" y="135421"/>
                </a:moveTo>
                <a:cubicBezTo>
                  <a:pt x="177774" y="135421"/>
                  <a:pt x="163461" y="140666"/>
                  <a:pt x="152810" y="151158"/>
                </a:cubicBezTo>
                <a:cubicBezTo>
                  <a:pt x="130175" y="173452"/>
                  <a:pt x="130175" y="207548"/>
                  <a:pt x="152810" y="229842"/>
                </a:cubicBezTo>
                <a:cubicBezTo>
                  <a:pt x="174113" y="250825"/>
                  <a:pt x="210062" y="250825"/>
                  <a:pt x="232697" y="229842"/>
                </a:cubicBezTo>
                <a:cubicBezTo>
                  <a:pt x="254000" y="207548"/>
                  <a:pt x="254000" y="173452"/>
                  <a:pt x="232697" y="151158"/>
                </a:cubicBezTo>
                <a:cubicBezTo>
                  <a:pt x="221379" y="140666"/>
                  <a:pt x="206733" y="135421"/>
                  <a:pt x="192254" y="135421"/>
                </a:cubicBezTo>
                <a:close/>
                <a:moveTo>
                  <a:pt x="238125" y="69850"/>
                </a:moveTo>
                <a:cubicBezTo>
                  <a:pt x="231111" y="69850"/>
                  <a:pt x="225425" y="74825"/>
                  <a:pt x="225425" y="80963"/>
                </a:cubicBezTo>
                <a:cubicBezTo>
                  <a:pt x="225425" y="87101"/>
                  <a:pt x="231111" y="92076"/>
                  <a:pt x="238125" y="92076"/>
                </a:cubicBezTo>
                <a:cubicBezTo>
                  <a:pt x="245139" y="92076"/>
                  <a:pt x="250825" y="87101"/>
                  <a:pt x="250825" y="80963"/>
                </a:cubicBezTo>
                <a:cubicBezTo>
                  <a:pt x="250825" y="74825"/>
                  <a:pt x="245139" y="69850"/>
                  <a:pt x="238125" y="69850"/>
                </a:cubicBezTo>
                <a:close/>
                <a:moveTo>
                  <a:pt x="214313" y="57150"/>
                </a:moveTo>
                <a:lnTo>
                  <a:pt x="263526" y="57150"/>
                </a:lnTo>
                <a:lnTo>
                  <a:pt x="263526" y="106363"/>
                </a:lnTo>
                <a:lnTo>
                  <a:pt x="214313" y="106363"/>
                </a:lnTo>
                <a:close/>
                <a:moveTo>
                  <a:pt x="49213" y="57150"/>
                </a:moveTo>
                <a:lnTo>
                  <a:pt x="195263" y="57150"/>
                </a:lnTo>
                <a:lnTo>
                  <a:pt x="195263" y="106363"/>
                </a:lnTo>
                <a:lnTo>
                  <a:pt x="49213" y="106363"/>
                </a:lnTo>
                <a:close/>
                <a:moveTo>
                  <a:pt x="22225" y="28575"/>
                </a:moveTo>
                <a:cubicBezTo>
                  <a:pt x="22225" y="28575"/>
                  <a:pt x="22225" y="28575"/>
                  <a:pt x="22225" y="269875"/>
                </a:cubicBezTo>
                <a:lnTo>
                  <a:pt x="241853" y="269875"/>
                </a:lnTo>
                <a:cubicBezTo>
                  <a:pt x="241853" y="269875"/>
                  <a:pt x="241853" y="269875"/>
                  <a:pt x="247114" y="259384"/>
                </a:cubicBezTo>
                <a:cubicBezTo>
                  <a:pt x="247114" y="259384"/>
                  <a:pt x="247114" y="259384"/>
                  <a:pt x="233962" y="248892"/>
                </a:cubicBezTo>
                <a:cubicBezTo>
                  <a:pt x="210289" y="264629"/>
                  <a:pt x="178726" y="265941"/>
                  <a:pt x="155054" y="251515"/>
                </a:cubicBezTo>
                <a:cubicBezTo>
                  <a:pt x="155054" y="251515"/>
                  <a:pt x="155054" y="251515"/>
                  <a:pt x="49843" y="251515"/>
                </a:cubicBezTo>
                <a:cubicBezTo>
                  <a:pt x="49843" y="251515"/>
                  <a:pt x="49843" y="251515"/>
                  <a:pt x="49843" y="231844"/>
                </a:cubicBezTo>
                <a:cubicBezTo>
                  <a:pt x="49843" y="231844"/>
                  <a:pt x="49843" y="231844"/>
                  <a:pt x="135327" y="231844"/>
                </a:cubicBezTo>
                <a:cubicBezTo>
                  <a:pt x="128751" y="222664"/>
                  <a:pt x="123490" y="213484"/>
                  <a:pt x="122175" y="201682"/>
                </a:cubicBezTo>
                <a:cubicBezTo>
                  <a:pt x="122175" y="201682"/>
                  <a:pt x="122175" y="201682"/>
                  <a:pt x="49843" y="201682"/>
                </a:cubicBezTo>
                <a:cubicBezTo>
                  <a:pt x="49843" y="201682"/>
                  <a:pt x="49843" y="201682"/>
                  <a:pt x="49843" y="183322"/>
                </a:cubicBezTo>
                <a:cubicBezTo>
                  <a:pt x="49843" y="183322"/>
                  <a:pt x="49843" y="183322"/>
                  <a:pt x="120860" y="183322"/>
                </a:cubicBezTo>
                <a:cubicBezTo>
                  <a:pt x="122175" y="172831"/>
                  <a:pt x="124806" y="162339"/>
                  <a:pt x="131381" y="153159"/>
                </a:cubicBezTo>
                <a:cubicBezTo>
                  <a:pt x="131381" y="153159"/>
                  <a:pt x="131381" y="153159"/>
                  <a:pt x="49843" y="153159"/>
                </a:cubicBezTo>
                <a:cubicBezTo>
                  <a:pt x="49843" y="153159"/>
                  <a:pt x="49843" y="153159"/>
                  <a:pt x="49843" y="134800"/>
                </a:cubicBezTo>
                <a:cubicBezTo>
                  <a:pt x="49843" y="134800"/>
                  <a:pt x="49843" y="134800"/>
                  <a:pt x="147163" y="134800"/>
                </a:cubicBezTo>
                <a:cubicBezTo>
                  <a:pt x="174781" y="111194"/>
                  <a:pt x="216865" y="112506"/>
                  <a:pt x="243168" y="138734"/>
                </a:cubicBezTo>
                <a:cubicBezTo>
                  <a:pt x="269471" y="164962"/>
                  <a:pt x="270786" y="202993"/>
                  <a:pt x="251059" y="231844"/>
                </a:cubicBezTo>
                <a:cubicBezTo>
                  <a:pt x="251059" y="231844"/>
                  <a:pt x="251059" y="231844"/>
                  <a:pt x="264210" y="243647"/>
                </a:cubicBezTo>
                <a:cubicBezTo>
                  <a:pt x="264210" y="243647"/>
                  <a:pt x="264210" y="243647"/>
                  <a:pt x="272101" y="238401"/>
                </a:cubicBezTo>
                <a:cubicBezTo>
                  <a:pt x="272101" y="238401"/>
                  <a:pt x="272101" y="238401"/>
                  <a:pt x="290513" y="256761"/>
                </a:cubicBezTo>
                <a:cubicBezTo>
                  <a:pt x="290513" y="256761"/>
                  <a:pt x="290513" y="256761"/>
                  <a:pt x="290513" y="28575"/>
                </a:cubicBezTo>
                <a:cubicBezTo>
                  <a:pt x="290513" y="28575"/>
                  <a:pt x="290513" y="28575"/>
                  <a:pt x="22225" y="28575"/>
                </a:cubicBezTo>
                <a:close/>
                <a:moveTo>
                  <a:pt x="0" y="0"/>
                </a:moveTo>
                <a:cubicBezTo>
                  <a:pt x="0" y="0"/>
                  <a:pt x="0" y="0"/>
                  <a:pt x="311721" y="0"/>
                </a:cubicBezTo>
                <a:cubicBezTo>
                  <a:pt x="311721" y="0"/>
                  <a:pt x="311721" y="0"/>
                  <a:pt x="311721" y="278479"/>
                </a:cubicBezTo>
                <a:cubicBezTo>
                  <a:pt x="311721" y="278479"/>
                  <a:pt x="311721" y="278479"/>
                  <a:pt x="338138" y="304875"/>
                </a:cubicBezTo>
                <a:cubicBezTo>
                  <a:pt x="338138" y="304875"/>
                  <a:pt x="338138" y="316753"/>
                  <a:pt x="330213" y="325992"/>
                </a:cubicBezTo>
                <a:cubicBezTo>
                  <a:pt x="320967" y="336550"/>
                  <a:pt x="307759" y="335230"/>
                  <a:pt x="307759" y="335230"/>
                </a:cubicBezTo>
                <a:cubicBezTo>
                  <a:pt x="307759" y="335230"/>
                  <a:pt x="307759" y="335230"/>
                  <a:pt x="262850" y="291677"/>
                </a:cubicBezTo>
                <a:cubicBezTo>
                  <a:pt x="262850" y="291677"/>
                  <a:pt x="262850" y="291677"/>
                  <a:pt x="0" y="291677"/>
                </a:cubicBezTo>
                <a:cubicBezTo>
                  <a:pt x="0" y="291677"/>
                  <a:pt x="0" y="291677"/>
                  <a:pt x="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65000"/>
                  <a:lumOff val="35000"/>
                </a:schemeClr>
              </a:solidFill>
              <a:latin typeface="Calibri" panose="020F0502020204030204" pitchFamily="34" charset="0"/>
            </a:endParaRPr>
          </a:p>
        </p:txBody>
      </p:sp>
      <p:sp>
        <p:nvSpPr>
          <p:cNvPr id="62" name="矩形 44"/>
          <p:cNvSpPr/>
          <p:nvPr/>
        </p:nvSpPr>
        <p:spPr>
          <a:xfrm>
            <a:off x="1661080" y="1069885"/>
            <a:ext cx="9163240" cy="2246769"/>
          </a:xfrm>
          <a:prstGeom prst="rect">
            <a:avLst/>
          </a:prstGeom>
          <a:ln>
            <a:noFill/>
          </a:ln>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57200" indent="-457200">
              <a:buFont typeface="Arial" panose="020B0604020202020204" pitchFamily="34" charset="0"/>
              <a:buChar char="•"/>
            </a:pPr>
            <a:r>
              <a:rPr lang="en-US" altLang="en-US" sz="2800"/>
              <a:t>Thêm người dùng vào nhóm quyền </a:t>
            </a:r>
            <a:r>
              <a:rPr lang="en-US" altLang="en-US" sz="2800" smtClean="0"/>
              <a:t>CSDL</a:t>
            </a:r>
          </a:p>
          <a:p>
            <a:pPr marL="914400" lvl="1" indent="-457200">
              <a:buFont typeface="Arial" panose="020B0604020202020204" pitchFamily="34" charset="0"/>
              <a:buChar char="•"/>
            </a:pPr>
            <a:r>
              <a:rPr lang="en-US" altLang="en-US" sz="2800">
                <a:solidFill>
                  <a:srgbClr val="3333FF"/>
                </a:solidFill>
              </a:rPr>
              <a:t>Mở CSDL</a:t>
            </a:r>
            <a:r>
              <a:rPr lang="en-US" altLang="en-US" sz="2800"/>
              <a:t> bạn muốn thêm người dùng (</a:t>
            </a:r>
            <a:r>
              <a:rPr lang="en-US" altLang="en-US" sz="2800">
                <a:solidFill>
                  <a:srgbClr val="3333FF"/>
                </a:solidFill>
              </a:rPr>
              <a:t>QLDA</a:t>
            </a:r>
            <a:r>
              <a:rPr lang="en-US" altLang="en-US" sz="2800"/>
              <a:t>) </a:t>
            </a:r>
            <a:r>
              <a:rPr lang="en-US" altLang="en-US" sz="2800" b="1">
                <a:sym typeface="Symbol" panose="05050102010706020507" pitchFamily="18" charset="2"/>
              </a:rPr>
              <a:t> </a:t>
            </a:r>
            <a:r>
              <a:rPr lang="en-US" altLang="en-US" sz="2800">
                <a:solidFill>
                  <a:srgbClr val="3333FF"/>
                </a:solidFill>
              </a:rPr>
              <a:t>Security</a:t>
            </a:r>
            <a:r>
              <a:rPr lang="en-US" altLang="en-US" sz="2800"/>
              <a:t> </a:t>
            </a:r>
            <a:r>
              <a:rPr lang="en-US" altLang="en-US" sz="2800" b="1">
                <a:sym typeface="Symbol" panose="05050102010706020507" pitchFamily="18" charset="2"/>
              </a:rPr>
              <a:t> </a:t>
            </a:r>
            <a:r>
              <a:rPr lang="en-US" altLang="en-US" sz="2800">
                <a:solidFill>
                  <a:srgbClr val="3333FF"/>
                </a:solidFill>
                <a:sym typeface="Symbol" panose="05050102010706020507" pitchFamily="18" charset="2"/>
              </a:rPr>
              <a:t>Roles</a:t>
            </a:r>
            <a:r>
              <a:rPr lang="en-US" altLang="en-US" sz="2800">
                <a:sym typeface="Symbol" panose="05050102010706020507" pitchFamily="18" charset="2"/>
              </a:rPr>
              <a:t> </a:t>
            </a:r>
            <a:r>
              <a:rPr lang="en-US" altLang="en-US" sz="2800" b="1">
                <a:sym typeface="Symbol" panose="05050102010706020507" pitchFamily="18" charset="2"/>
              </a:rPr>
              <a:t></a:t>
            </a:r>
            <a:r>
              <a:rPr lang="en-US" altLang="en-US" sz="2800" b="1">
                <a:solidFill>
                  <a:srgbClr val="3333FF"/>
                </a:solidFill>
                <a:sym typeface="Symbol" panose="05050102010706020507" pitchFamily="18" charset="2"/>
              </a:rPr>
              <a:t> </a:t>
            </a:r>
            <a:r>
              <a:rPr lang="en-US" altLang="en-US" sz="2800">
                <a:solidFill>
                  <a:srgbClr val="3333FF"/>
                </a:solidFill>
                <a:sym typeface="Symbol" panose="05050102010706020507" pitchFamily="18" charset="2"/>
              </a:rPr>
              <a:t>Database Roles </a:t>
            </a:r>
            <a:r>
              <a:rPr lang="en-US" altLang="en-US" sz="2800" b="1">
                <a:sym typeface="Symbol" panose="05050102010706020507" pitchFamily="18" charset="2"/>
              </a:rPr>
              <a:t> </a:t>
            </a:r>
            <a:r>
              <a:rPr lang="en-US" altLang="en-US" sz="2800">
                <a:sym typeface="Symbol" panose="05050102010706020507" pitchFamily="18" charset="2"/>
              </a:rPr>
              <a:t> </a:t>
            </a:r>
            <a:r>
              <a:rPr lang="en-US" altLang="en-US" sz="2800">
                <a:solidFill>
                  <a:srgbClr val="3333FF"/>
                </a:solidFill>
                <a:sym typeface="Symbol" panose="05050102010706020507" pitchFamily="18" charset="2"/>
              </a:rPr>
              <a:t>Click phải vào nhóm muốn cấp</a:t>
            </a:r>
            <a:r>
              <a:rPr lang="en-US" altLang="en-US" sz="2800">
                <a:sym typeface="Symbol" panose="05050102010706020507" pitchFamily="18" charset="2"/>
              </a:rPr>
              <a:t> </a:t>
            </a:r>
            <a:r>
              <a:rPr lang="en-US" altLang="en-US" sz="2800" b="1">
                <a:sym typeface="Symbol" panose="05050102010706020507" pitchFamily="18" charset="2"/>
              </a:rPr>
              <a:t> </a:t>
            </a:r>
            <a:r>
              <a:rPr lang="en-US" altLang="en-US" sz="2800">
                <a:solidFill>
                  <a:srgbClr val="3333FF"/>
                </a:solidFill>
                <a:sym typeface="Symbol" panose="05050102010706020507" pitchFamily="18" charset="2"/>
              </a:rPr>
              <a:t>Propeties</a:t>
            </a:r>
            <a:endParaRPr lang="en-US" altLang="en-US" sz="2800" b="1">
              <a:sym typeface="Symbol" panose="05050102010706020507" pitchFamily="18" charset="2"/>
            </a:endParaRPr>
          </a:p>
          <a:p>
            <a:pPr marL="457200" indent="-457200">
              <a:buFont typeface="Arial" panose="020B0604020202020204" pitchFamily="34" charset="0"/>
              <a:buChar char="•"/>
            </a:pPr>
            <a:endParaRPr lang="en-US" altLang="en-US" sz="2800"/>
          </a:p>
        </p:txBody>
      </p:sp>
      <p:pic>
        <p:nvPicPr>
          <p:cNvPr id="1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83370" y="2857500"/>
            <a:ext cx="6509673" cy="3580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89102788"/>
      </p:ext>
    </p:extLst>
  </p:cSld>
  <p:clrMapOvr>
    <a:masterClrMapping/>
  </p:clrMapOvr>
  <mc:AlternateContent xmlns:mc="http://schemas.openxmlformats.org/markup-compatibility/2006" xmlns:p14="http://schemas.microsoft.com/office/powerpoint/2010/main">
    <mc:Choice Requires="p14">
      <p:transition spd="slow" p14:dur="1750" advClick="0">
        <p14:doors dir="vert"/>
      </p:transition>
    </mc:Choice>
    <mc:Fallback xmlns="">
      <p:transition spd="slow" advClick="0">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1865151" y="349790"/>
            <a:ext cx="4136229" cy="721592"/>
            <a:chOff x="6096000" y="2068962"/>
            <a:chExt cx="5061857" cy="721592"/>
          </a:xfrm>
        </p:grpSpPr>
        <p:sp>
          <p:nvSpPr>
            <p:cNvPr id="21" name="文本框 20"/>
            <p:cNvSpPr txBox="1"/>
            <p:nvPr/>
          </p:nvSpPr>
          <p:spPr>
            <a:xfrm>
              <a:off x="6096000" y="2068962"/>
              <a:ext cx="2691653" cy="646331"/>
            </a:xfrm>
            <a:prstGeom prst="rect">
              <a:avLst/>
            </a:prstGeom>
            <a:noFill/>
          </p:spPr>
          <p:txBody>
            <a:bodyPr wrap="none" rtlCol="0">
              <a:spAutoFit/>
              <a:scene3d>
                <a:camera prst="orthographicFront"/>
                <a:lightRig rig="threePt" dir="t"/>
              </a:scene3d>
              <a:sp3d contourW="12700"/>
            </a:bodyPr>
            <a:lstStyle/>
            <a:p>
              <a:r>
                <a:rPr lang="en-US" altLang="zh-CN" sz="3600" b="1" u="sng" dirty="0">
                  <a:solidFill>
                    <a:srgbClr val="D32F2F"/>
                  </a:solidFill>
                  <a:latin typeface="Calibri" panose="020F0502020204030204" pitchFamily="34" charset="0"/>
                </a:rPr>
                <a:t>3</a:t>
              </a:r>
              <a:r>
                <a:rPr lang="en-US" altLang="zh-CN" sz="3600" b="1" u="sng" smtClean="0">
                  <a:solidFill>
                    <a:srgbClr val="D32F2F"/>
                  </a:solidFill>
                  <a:latin typeface="Calibri" panose="020F0502020204030204" pitchFamily="34" charset="0"/>
                </a:rPr>
                <a:t>. VAI TRÒ</a:t>
              </a:r>
              <a:endParaRPr lang="en-US" altLang="zh-CN" sz="3600" b="1" u="sng">
                <a:solidFill>
                  <a:srgbClr val="D32F2F"/>
                </a:solidFill>
                <a:latin typeface="Calibri" panose="020F0502020204030204" pitchFamily="34" charset="0"/>
              </a:endParaRPr>
            </a:p>
          </p:txBody>
        </p:sp>
        <p:sp>
          <p:nvSpPr>
            <p:cNvPr id="22" name="文本框 21"/>
            <p:cNvSpPr txBox="1"/>
            <p:nvPr/>
          </p:nvSpPr>
          <p:spPr>
            <a:xfrm>
              <a:off x="6096000" y="2482777"/>
              <a:ext cx="5061857" cy="307777"/>
            </a:xfrm>
            <a:prstGeom prst="rect">
              <a:avLst/>
            </a:prstGeom>
            <a:noFill/>
          </p:spPr>
          <p:txBody>
            <a:bodyPr wrap="square" rtlCol="0">
              <a:spAutoFit/>
              <a:scene3d>
                <a:camera prst="orthographicFront"/>
                <a:lightRig rig="threePt" dir="t"/>
              </a:scene3d>
              <a:sp3d contourW="12700"/>
            </a:bodyPr>
            <a:lstStyle/>
            <a:p>
              <a:endParaRPr lang="en-US" altLang="zh-CN" sz="1400" dirty="0">
                <a:solidFill>
                  <a:schemeClr val="bg1">
                    <a:lumMod val="65000"/>
                  </a:schemeClr>
                </a:solidFill>
                <a:latin typeface="Calibri" panose="020F0502020204030204" pitchFamily="34" charset="0"/>
              </a:endParaRPr>
            </a:p>
          </p:txBody>
        </p:sp>
      </p:grpSp>
      <p:sp>
        <p:nvSpPr>
          <p:cNvPr id="85" name="椭圆 18"/>
          <p:cNvSpPr/>
          <p:nvPr/>
        </p:nvSpPr>
        <p:spPr>
          <a:xfrm>
            <a:off x="6053152" y="6131312"/>
            <a:ext cx="287485" cy="274080"/>
          </a:xfrm>
          <a:custGeom>
            <a:avLst/>
            <a:gdLst>
              <a:gd name="connsiteX0" fmla="*/ 5145 w 317509"/>
              <a:gd name="connsiteY0" fmla="*/ 226044 h 326057"/>
              <a:gd name="connsiteX1" fmla="*/ 69467 w 317509"/>
              <a:gd name="connsiteY1" fmla="*/ 226044 h 326057"/>
              <a:gd name="connsiteX2" fmla="*/ 74613 w 317509"/>
              <a:gd name="connsiteY2" fmla="*/ 231240 h 326057"/>
              <a:gd name="connsiteX3" fmla="*/ 74613 w 317509"/>
              <a:gd name="connsiteY3" fmla="*/ 322160 h 326057"/>
              <a:gd name="connsiteX4" fmla="*/ 69467 w 317509"/>
              <a:gd name="connsiteY4" fmla="*/ 326057 h 326057"/>
              <a:gd name="connsiteX5" fmla="*/ 5145 w 317509"/>
              <a:gd name="connsiteY5" fmla="*/ 326057 h 326057"/>
              <a:gd name="connsiteX6" fmla="*/ 0 w 317509"/>
              <a:gd name="connsiteY6" fmla="*/ 322160 h 326057"/>
              <a:gd name="connsiteX7" fmla="*/ 0 w 317509"/>
              <a:gd name="connsiteY7" fmla="*/ 231240 h 326057"/>
              <a:gd name="connsiteX8" fmla="*/ 5145 w 317509"/>
              <a:gd name="connsiteY8" fmla="*/ 226044 h 326057"/>
              <a:gd name="connsiteX9" fmla="*/ 119555 w 317509"/>
              <a:gd name="connsiteY9" fmla="*/ 156194 h 326057"/>
              <a:gd name="connsiteX10" fmla="*/ 185245 w 317509"/>
              <a:gd name="connsiteY10" fmla="*/ 156194 h 326057"/>
              <a:gd name="connsiteX11" fmla="*/ 190500 w 317509"/>
              <a:gd name="connsiteY11" fmla="*/ 161381 h 326057"/>
              <a:gd name="connsiteX12" fmla="*/ 190500 w 317509"/>
              <a:gd name="connsiteY12" fmla="*/ 322167 h 326057"/>
              <a:gd name="connsiteX13" fmla="*/ 185245 w 317509"/>
              <a:gd name="connsiteY13" fmla="*/ 326057 h 326057"/>
              <a:gd name="connsiteX14" fmla="*/ 119555 w 317509"/>
              <a:gd name="connsiteY14" fmla="*/ 326057 h 326057"/>
              <a:gd name="connsiteX15" fmla="*/ 114300 w 317509"/>
              <a:gd name="connsiteY15" fmla="*/ 322167 h 326057"/>
              <a:gd name="connsiteX16" fmla="*/ 114300 w 317509"/>
              <a:gd name="connsiteY16" fmla="*/ 161381 h 326057"/>
              <a:gd name="connsiteX17" fmla="*/ 119555 w 317509"/>
              <a:gd name="connsiteY17" fmla="*/ 156194 h 326057"/>
              <a:gd name="connsiteX18" fmla="*/ 258042 w 317509"/>
              <a:gd name="connsiteY18" fmla="*/ 2909 h 326057"/>
              <a:gd name="connsiteX19" fmla="*/ 265835 w 317509"/>
              <a:gd name="connsiteY19" fmla="*/ 2909 h 326057"/>
              <a:gd name="connsiteX20" fmla="*/ 316491 w 317509"/>
              <a:gd name="connsiteY20" fmla="*/ 89512 h 326057"/>
              <a:gd name="connsiteX21" fmla="*/ 311295 w 317509"/>
              <a:gd name="connsiteY21" fmla="*/ 97268 h 326057"/>
              <a:gd name="connsiteX22" fmla="*/ 294410 w 317509"/>
              <a:gd name="connsiteY22" fmla="*/ 97268 h 326057"/>
              <a:gd name="connsiteX23" fmla="*/ 294410 w 317509"/>
              <a:gd name="connsiteY23" fmla="*/ 322178 h 326057"/>
              <a:gd name="connsiteX24" fmla="*/ 289214 w 317509"/>
              <a:gd name="connsiteY24" fmla="*/ 326056 h 326057"/>
              <a:gd name="connsiteX25" fmla="*/ 234662 w 317509"/>
              <a:gd name="connsiteY25" fmla="*/ 326056 h 326057"/>
              <a:gd name="connsiteX26" fmla="*/ 229467 w 317509"/>
              <a:gd name="connsiteY26" fmla="*/ 322178 h 326057"/>
              <a:gd name="connsiteX27" fmla="*/ 229467 w 317509"/>
              <a:gd name="connsiteY27" fmla="*/ 97268 h 326057"/>
              <a:gd name="connsiteX28" fmla="*/ 212581 w 317509"/>
              <a:gd name="connsiteY28" fmla="*/ 97268 h 326057"/>
              <a:gd name="connsiteX29" fmla="*/ 207386 w 317509"/>
              <a:gd name="connsiteY29" fmla="*/ 89512 h 326057"/>
              <a:gd name="connsiteX30" fmla="*/ 258042 w 317509"/>
              <a:gd name="connsiteY30" fmla="*/ 2909 h 326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7509" h="326057">
                <a:moveTo>
                  <a:pt x="5145" y="226044"/>
                </a:moveTo>
                <a:cubicBezTo>
                  <a:pt x="69467" y="226044"/>
                  <a:pt x="69467" y="226044"/>
                  <a:pt x="69467" y="226044"/>
                </a:cubicBezTo>
                <a:cubicBezTo>
                  <a:pt x="72040" y="226044"/>
                  <a:pt x="74613" y="228642"/>
                  <a:pt x="74613" y="231240"/>
                </a:cubicBezTo>
                <a:cubicBezTo>
                  <a:pt x="74613" y="322160"/>
                  <a:pt x="74613" y="322160"/>
                  <a:pt x="74613" y="322160"/>
                </a:cubicBezTo>
                <a:cubicBezTo>
                  <a:pt x="74613" y="324758"/>
                  <a:pt x="72040" y="326057"/>
                  <a:pt x="69467" y="326057"/>
                </a:cubicBezTo>
                <a:cubicBezTo>
                  <a:pt x="5145" y="326057"/>
                  <a:pt x="5145" y="326057"/>
                  <a:pt x="5145" y="326057"/>
                </a:cubicBezTo>
                <a:cubicBezTo>
                  <a:pt x="2573" y="326057"/>
                  <a:pt x="0" y="324758"/>
                  <a:pt x="0" y="322160"/>
                </a:cubicBezTo>
                <a:cubicBezTo>
                  <a:pt x="0" y="231240"/>
                  <a:pt x="0" y="231240"/>
                  <a:pt x="0" y="231240"/>
                </a:cubicBezTo>
                <a:cubicBezTo>
                  <a:pt x="0" y="228642"/>
                  <a:pt x="2573" y="226044"/>
                  <a:pt x="5145" y="226044"/>
                </a:cubicBezTo>
                <a:close/>
                <a:moveTo>
                  <a:pt x="119555" y="156194"/>
                </a:moveTo>
                <a:cubicBezTo>
                  <a:pt x="119555" y="156194"/>
                  <a:pt x="119555" y="156194"/>
                  <a:pt x="185245" y="156194"/>
                </a:cubicBezTo>
                <a:cubicBezTo>
                  <a:pt x="187872" y="156194"/>
                  <a:pt x="190500" y="158787"/>
                  <a:pt x="190500" y="161381"/>
                </a:cubicBezTo>
                <a:cubicBezTo>
                  <a:pt x="190500" y="161381"/>
                  <a:pt x="190500" y="161381"/>
                  <a:pt x="190500" y="322167"/>
                </a:cubicBezTo>
                <a:cubicBezTo>
                  <a:pt x="190500" y="324760"/>
                  <a:pt x="187872" y="326057"/>
                  <a:pt x="185245" y="326057"/>
                </a:cubicBezTo>
                <a:cubicBezTo>
                  <a:pt x="185245" y="326057"/>
                  <a:pt x="185245" y="326057"/>
                  <a:pt x="119555" y="326057"/>
                </a:cubicBezTo>
                <a:cubicBezTo>
                  <a:pt x="116927" y="326057"/>
                  <a:pt x="114300" y="324760"/>
                  <a:pt x="114300" y="322167"/>
                </a:cubicBezTo>
                <a:cubicBezTo>
                  <a:pt x="114300" y="322167"/>
                  <a:pt x="114300" y="322167"/>
                  <a:pt x="114300" y="161381"/>
                </a:cubicBezTo>
                <a:cubicBezTo>
                  <a:pt x="114300" y="158787"/>
                  <a:pt x="116927" y="156194"/>
                  <a:pt x="119555" y="156194"/>
                </a:cubicBezTo>
                <a:close/>
                <a:moveTo>
                  <a:pt x="258042" y="2909"/>
                </a:moveTo>
                <a:cubicBezTo>
                  <a:pt x="259341" y="-969"/>
                  <a:pt x="263237" y="-969"/>
                  <a:pt x="265835" y="2909"/>
                </a:cubicBezTo>
                <a:cubicBezTo>
                  <a:pt x="265835" y="2909"/>
                  <a:pt x="265835" y="2909"/>
                  <a:pt x="316491" y="89512"/>
                </a:cubicBezTo>
                <a:cubicBezTo>
                  <a:pt x="319088" y="93390"/>
                  <a:pt x="316491" y="97268"/>
                  <a:pt x="311295" y="97268"/>
                </a:cubicBezTo>
                <a:cubicBezTo>
                  <a:pt x="311295" y="97268"/>
                  <a:pt x="311295" y="97268"/>
                  <a:pt x="294410" y="97268"/>
                </a:cubicBezTo>
                <a:cubicBezTo>
                  <a:pt x="294410" y="97268"/>
                  <a:pt x="294410" y="97268"/>
                  <a:pt x="294410" y="322178"/>
                </a:cubicBezTo>
                <a:cubicBezTo>
                  <a:pt x="294410" y="324763"/>
                  <a:pt x="291812" y="326056"/>
                  <a:pt x="289214" y="326056"/>
                </a:cubicBezTo>
                <a:cubicBezTo>
                  <a:pt x="289214" y="326056"/>
                  <a:pt x="289214" y="326056"/>
                  <a:pt x="234662" y="326056"/>
                </a:cubicBezTo>
                <a:cubicBezTo>
                  <a:pt x="232064" y="326056"/>
                  <a:pt x="229467" y="324763"/>
                  <a:pt x="229467" y="322178"/>
                </a:cubicBezTo>
                <a:cubicBezTo>
                  <a:pt x="229467" y="322178"/>
                  <a:pt x="229467" y="322178"/>
                  <a:pt x="229467" y="97268"/>
                </a:cubicBezTo>
                <a:cubicBezTo>
                  <a:pt x="229467" y="97268"/>
                  <a:pt x="229467" y="97268"/>
                  <a:pt x="212581" y="97268"/>
                </a:cubicBezTo>
                <a:cubicBezTo>
                  <a:pt x="207386" y="97268"/>
                  <a:pt x="204788" y="93390"/>
                  <a:pt x="207386" y="89512"/>
                </a:cubicBezTo>
                <a:cubicBezTo>
                  <a:pt x="207386" y="89512"/>
                  <a:pt x="207386" y="89512"/>
                  <a:pt x="258042" y="290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65000"/>
                  <a:lumOff val="35000"/>
                </a:schemeClr>
              </a:solidFill>
              <a:latin typeface="Calibri" panose="020F0502020204030204" pitchFamily="34" charset="0"/>
            </a:endParaRPr>
          </a:p>
        </p:txBody>
      </p:sp>
      <p:sp>
        <p:nvSpPr>
          <p:cNvPr id="86" name="椭圆 16"/>
          <p:cNvSpPr/>
          <p:nvPr/>
        </p:nvSpPr>
        <p:spPr>
          <a:xfrm>
            <a:off x="6055714" y="5411986"/>
            <a:ext cx="311256" cy="274080"/>
          </a:xfrm>
          <a:custGeom>
            <a:avLst/>
            <a:gdLst>
              <a:gd name="connsiteX0" fmla="*/ 311151 w 331788"/>
              <a:gd name="connsiteY0" fmla="*/ 34925 h 331788"/>
              <a:gd name="connsiteX1" fmla="*/ 331788 w 331788"/>
              <a:gd name="connsiteY1" fmla="*/ 92075 h 331788"/>
              <a:gd name="connsiteX2" fmla="*/ 311151 w 331788"/>
              <a:gd name="connsiteY2" fmla="*/ 98425 h 331788"/>
              <a:gd name="connsiteX3" fmla="*/ 304801 w 331788"/>
              <a:gd name="connsiteY3" fmla="*/ 76200 h 331788"/>
              <a:gd name="connsiteX4" fmla="*/ 254001 w 331788"/>
              <a:gd name="connsiteY4" fmla="*/ 222251 h 331788"/>
              <a:gd name="connsiteX5" fmla="*/ 206376 w 331788"/>
              <a:gd name="connsiteY5" fmla="*/ 146050 h 331788"/>
              <a:gd name="connsiteX6" fmla="*/ 157163 w 331788"/>
              <a:gd name="connsiteY6" fmla="*/ 241301 h 331788"/>
              <a:gd name="connsiteX7" fmla="*/ 103188 w 331788"/>
              <a:gd name="connsiteY7" fmla="*/ 163513 h 331788"/>
              <a:gd name="connsiteX8" fmla="*/ 61913 w 331788"/>
              <a:gd name="connsiteY8" fmla="*/ 242888 h 331788"/>
              <a:gd name="connsiteX9" fmla="*/ 44450 w 331788"/>
              <a:gd name="connsiteY9" fmla="*/ 231776 h 331788"/>
              <a:gd name="connsiteX10" fmla="*/ 101600 w 331788"/>
              <a:gd name="connsiteY10" fmla="*/ 123825 h 331788"/>
              <a:gd name="connsiteX11" fmla="*/ 153988 w 331788"/>
              <a:gd name="connsiteY11" fmla="*/ 201613 h 331788"/>
              <a:gd name="connsiteX12" fmla="*/ 203201 w 331788"/>
              <a:gd name="connsiteY12" fmla="*/ 106363 h 331788"/>
              <a:gd name="connsiteX13" fmla="*/ 247651 w 331788"/>
              <a:gd name="connsiteY13" fmla="*/ 174625 h 331788"/>
              <a:gd name="connsiteX14" fmla="*/ 284163 w 331788"/>
              <a:gd name="connsiteY14" fmla="*/ 69850 h 331788"/>
              <a:gd name="connsiteX15" fmla="*/ 263526 w 331788"/>
              <a:gd name="connsiteY15" fmla="*/ 79375 h 331788"/>
              <a:gd name="connsiteX16" fmla="*/ 255588 w 331788"/>
              <a:gd name="connsiteY16" fmla="*/ 61913 h 331788"/>
              <a:gd name="connsiteX17" fmla="*/ 0 w 331788"/>
              <a:gd name="connsiteY17" fmla="*/ 0 h 331788"/>
              <a:gd name="connsiteX18" fmla="*/ 20637 w 331788"/>
              <a:gd name="connsiteY18" fmla="*/ 0 h 331788"/>
              <a:gd name="connsiteX19" fmla="*/ 20637 w 331788"/>
              <a:gd name="connsiteY19" fmla="*/ 311151 h 331788"/>
              <a:gd name="connsiteX20" fmla="*/ 331788 w 331788"/>
              <a:gd name="connsiteY20" fmla="*/ 311151 h 331788"/>
              <a:gd name="connsiteX21" fmla="*/ 331788 w 331788"/>
              <a:gd name="connsiteY21" fmla="*/ 331788 h 331788"/>
              <a:gd name="connsiteX22" fmla="*/ 0 w 331788"/>
              <a:gd name="connsiteY22" fmla="*/ 331788 h 33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31788" h="331788">
                <a:moveTo>
                  <a:pt x="311151" y="34925"/>
                </a:moveTo>
                <a:lnTo>
                  <a:pt x="331788" y="92075"/>
                </a:lnTo>
                <a:lnTo>
                  <a:pt x="311151" y="98425"/>
                </a:lnTo>
                <a:lnTo>
                  <a:pt x="304801" y="76200"/>
                </a:lnTo>
                <a:lnTo>
                  <a:pt x="254001" y="222251"/>
                </a:lnTo>
                <a:lnTo>
                  <a:pt x="206376" y="146050"/>
                </a:lnTo>
                <a:lnTo>
                  <a:pt x="157163" y="241301"/>
                </a:lnTo>
                <a:lnTo>
                  <a:pt x="103188" y="163513"/>
                </a:lnTo>
                <a:lnTo>
                  <a:pt x="61913" y="242888"/>
                </a:lnTo>
                <a:lnTo>
                  <a:pt x="44450" y="231776"/>
                </a:lnTo>
                <a:lnTo>
                  <a:pt x="101600" y="123825"/>
                </a:lnTo>
                <a:lnTo>
                  <a:pt x="153988" y="201613"/>
                </a:lnTo>
                <a:lnTo>
                  <a:pt x="203201" y="106363"/>
                </a:lnTo>
                <a:lnTo>
                  <a:pt x="247651" y="174625"/>
                </a:lnTo>
                <a:lnTo>
                  <a:pt x="284163" y="69850"/>
                </a:lnTo>
                <a:lnTo>
                  <a:pt x="263526" y="79375"/>
                </a:lnTo>
                <a:lnTo>
                  <a:pt x="255588" y="61913"/>
                </a:lnTo>
                <a:close/>
                <a:moveTo>
                  <a:pt x="0" y="0"/>
                </a:moveTo>
                <a:lnTo>
                  <a:pt x="20637" y="0"/>
                </a:lnTo>
                <a:lnTo>
                  <a:pt x="20637" y="311151"/>
                </a:lnTo>
                <a:lnTo>
                  <a:pt x="331788" y="311151"/>
                </a:lnTo>
                <a:lnTo>
                  <a:pt x="331788" y="331788"/>
                </a:lnTo>
                <a:lnTo>
                  <a:pt x="0" y="33178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zh-CN" altLang="en-US">
              <a:solidFill>
                <a:schemeClr val="tx1">
                  <a:lumMod val="65000"/>
                  <a:lumOff val="35000"/>
                </a:schemeClr>
              </a:solidFill>
              <a:latin typeface="Calibri" panose="020F0502020204030204" pitchFamily="34" charset="0"/>
            </a:endParaRPr>
          </a:p>
        </p:txBody>
      </p:sp>
      <p:sp>
        <p:nvSpPr>
          <p:cNvPr id="88" name="椭圆 11"/>
          <p:cNvSpPr/>
          <p:nvPr/>
        </p:nvSpPr>
        <p:spPr>
          <a:xfrm>
            <a:off x="6119836" y="2517382"/>
            <a:ext cx="245729" cy="226677"/>
          </a:xfrm>
          <a:custGeom>
            <a:avLst/>
            <a:gdLst>
              <a:gd name="connsiteX0" fmla="*/ 145025 w 331788"/>
              <a:gd name="connsiteY0" fmla="*/ 104594 h 331536"/>
              <a:gd name="connsiteX1" fmla="*/ 198438 w 331788"/>
              <a:gd name="connsiteY1" fmla="*/ 123670 h 331536"/>
              <a:gd name="connsiteX2" fmla="*/ 198438 w 331788"/>
              <a:gd name="connsiteY2" fmla="*/ 152614 h 331536"/>
              <a:gd name="connsiteX3" fmla="*/ 169334 w 331788"/>
              <a:gd name="connsiteY3" fmla="*/ 152614 h 331536"/>
              <a:gd name="connsiteX4" fmla="*/ 113771 w 331788"/>
              <a:gd name="connsiteY4" fmla="*/ 167085 h 331536"/>
              <a:gd name="connsiteX5" fmla="*/ 51594 w 331788"/>
              <a:gd name="connsiteY5" fmla="*/ 227603 h 331536"/>
              <a:gd name="connsiteX6" fmla="*/ 41010 w 331788"/>
              <a:gd name="connsiteY6" fmla="*/ 253915 h 331536"/>
              <a:gd name="connsiteX7" fmla="*/ 51594 w 331788"/>
              <a:gd name="connsiteY7" fmla="*/ 280228 h 331536"/>
              <a:gd name="connsiteX8" fmla="*/ 105833 w 331788"/>
              <a:gd name="connsiteY8" fmla="*/ 280228 h 331536"/>
              <a:gd name="connsiteX9" fmla="*/ 121708 w 331788"/>
              <a:gd name="connsiteY9" fmla="*/ 263125 h 331536"/>
              <a:gd name="connsiteX10" fmla="*/ 150813 w 331788"/>
              <a:gd name="connsiteY10" fmla="*/ 263125 h 331536"/>
              <a:gd name="connsiteX11" fmla="*/ 150813 w 331788"/>
              <a:gd name="connsiteY11" fmla="*/ 292068 h 331536"/>
              <a:gd name="connsiteX12" fmla="*/ 134938 w 331788"/>
              <a:gd name="connsiteY12" fmla="*/ 309171 h 331536"/>
              <a:gd name="connsiteX13" fmla="*/ 78052 w 331788"/>
              <a:gd name="connsiteY13" fmla="*/ 331536 h 331536"/>
              <a:gd name="connsiteX14" fmla="*/ 22489 w 331788"/>
              <a:gd name="connsiteY14" fmla="*/ 309171 h 331536"/>
              <a:gd name="connsiteX15" fmla="*/ 0 w 331788"/>
              <a:gd name="connsiteY15" fmla="*/ 253915 h 331536"/>
              <a:gd name="connsiteX16" fmla="*/ 22489 w 331788"/>
              <a:gd name="connsiteY16" fmla="*/ 198660 h 331536"/>
              <a:gd name="connsiteX17" fmla="*/ 84666 w 331788"/>
              <a:gd name="connsiteY17" fmla="*/ 136826 h 331536"/>
              <a:gd name="connsiteX18" fmla="*/ 145025 w 331788"/>
              <a:gd name="connsiteY18" fmla="*/ 104594 h 331536"/>
              <a:gd name="connsiteX19" fmla="*/ 254829 w 331788"/>
              <a:gd name="connsiteY19" fmla="*/ 43 h 331536"/>
              <a:gd name="connsiteX20" fmla="*/ 309472 w 331788"/>
              <a:gd name="connsiteY20" fmla="*/ 24739 h 331536"/>
              <a:gd name="connsiteX21" fmla="*/ 331788 w 331788"/>
              <a:gd name="connsiteY21" fmla="*/ 80057 h 331536"/>
              <a:gd name="connsiteX22" fmla="*/ 309472 w 331788"/>
              <a:gd name="connsiteY22" fmla="*/ 135376 h 331536"/>
              <a:gd name="connsiteX23" fmla="*/ 242522 w 331788"/>
              <a:gd name="connsiteY23" fmla="*/ 199914 h 331536"/>
              <a:gd name="connsiteX24" fmla="*/ 180823 w 331788"/>
              <a:gd name="connsiteY24" fmla="*/ 231524 h 331536"/>
              <a:gd name="connsiteX25" fmla="*/ 134877 w 331788"/>
              <a:gd name="connsiteY25" fmla="*/ 210451 h 331536"/>
              <a:gd name="connsiteX26" fmla="*/ 134877 w 331788"/>
              <a:gd name="connsiteY26" fmla="*/ 181474 h 331536"/>
              <a:gd name="connsiteX27" fmla="*/ 163757 w 331788"/>
              <a:gd name="connsiteY27" fmla="*/ 181474 h 331536"/>
              <a:gd name="connsiteX28" fmla="*/ 213641 w 331788"/>
              <a:gd name="connsiteY28" fmla="*/ 170937 h 331536"/>
              <a:gd name="connsiteX29" fmla="*/ 280591 w 331788"/>
              <a:gd name="connsiteY29" fmla="*/ 106399 h 331536"/>
              <a:gd name="connsiteX30" fmla="*/ 291093 w 331788"/>
              <a:gd name="connsiteY30" fmla="*/ 80057 h 331536"/>
              <a:gd name="connsiteX31" fmla="*/ 280591 w 331788"/>
              <a:gd name="connsiteY31" fmla="*/ 53715 h 331536"/>
              <a:gd name="connsiteX32" fmla="*/ 232020 w 331788"/>
              <a:gd name="connsiteY32" fmla="*/ 49764 h 331536"/>
              <a:gd name="connsiteX33" fmla="*/ 211016 w 331788"/>
              <a:gd name="connsiteY33" fmla="*/ 70838 h 331536"/>
              <a:gd name="connsiteX34" fmla="*/ 182135 w 331788"/>
              <a:gd name="connsiteY34" fmla="*/ 70838 h 331536"/>
              <a:gd name="connsiteX35" fmla="*/ 182135 w 331788"/>
              <a:gd name="connsiteY35" fmla="*/ 41861 h 331536"/>
              <a:gd name="connsiteX36" fmla="*/ 203139 w 331788"/>
              <a:gd name="connsiteY36" fmla="*/ 20788 h 331536"/>
              <a:gd name="connsiteX37" fmla="*/ 254829 w 331788"/>
              <a:gd name="connsiteY37" fmla="*/ 43 h 33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31788" h="331536">
                <a:moveTo>
                  <a:pt x="145025" y="104594"/>
                </a:moveTo>
                <a:cubicBezTo>
                  <a:pt x="164703" y="102292"/>
                  <a:pt x="183224" y="108541"/>
                  <a:pt x="198438" y="123670"/>
                </a:cubicBezTo>
                <a:cubicBezTo>
                  <a:pt x="206375" y="131564"/>
                  <a:pt x="206375" y="144720"/>
                  <a:pt x="198438" y="152614"/>
                </a:cubicBezTo>
                <a:cubicBezTo>
                  <a:pt x="190500" y="160507"/>
                  <a:pt x="177271" y="160507"/>
                  <a:pt x="169334" y="152614"/>
                </a:cubicBezTo>
                <a:cubicBezTo>
                  <a:pt x="150813" y="135511"/>
                  <a:pt x="127000" y="153929"/>
                  <a:pt x="113771" y="167085"/>
                </a:cubicBezTo>
                <a:cubicBezTo>
                  <a:pt x="113771" y="167085"/>
                  <a:pt x="113771" y="167085"/>
                  <a:pt x="51594" y="227603"/>
                </a:cubicBezTo>
                <a:cubicBezTo>
                  <a:pt x="44979" y="234181"/>
                  <a:pt x="41010" y="243391"/>
                  <a:pt x="41010" y="253915"/>
                </a:cubicBezTo>
                <a:cubicBezTo>
                  <a:pt x="41010" y="263125"/>
                  <a:pt x="44979" y="272334"/>
                  <a:pt x="51594" y="280228"/>
                </a:cubicBezTo>
                <a:cubicBezTo>
                  <a:pt x="66146" y="294699"/>
                  <a:pt x="89958" y="294699"/>
                  <a:pt x="105833" y="280228"/>
                </a:cubicBezTo>
                <a:cubicBezTo>
                  <a:pt x="105833" y="280228"/>
                  <a:pt x="105833" y="280228"/>
                  <a:pt x="121708" y="263125"/>
                </a:cubicBezTo>
                <a:cubicBezTo>
                  <a:pt x="129646" y="255231"/>
                  <a:pt x="142875" y="255231"/>
                  <a:pt x="150813" y="263125"/>
                </a:cubicBezTo>
                <a:cubicBezTo>
                  <a:pt x="158750" y="271018"/>
                  <a:pt x="158750" y="284174"/>
                  <a:pt x="150813" y="292068"/>
                </a:cubicBezTo>
                <a:cubicBezTo>
                  <a:pt x="150813" y="292068"/>
                  <a:pt x="150813" y="292068"/>
                  <a:pt x="134938" y="309171"/>
                </a:cubicBezTo>
                <a:cubicBezTo>
                  <a:pt x="119062" y="323643"/>
                  <a:pt x="99219" y="331536"/>
                  <a:pt x="78052" y="331536"/>
                </a:cubicBezTo>
                <a:cubicBezTo>
                  <a:pt x="58208" y="331536"/>
                  <a:pt x="38364" y="323643"/>
                  <a:pt x="22489" y="309171"/>
                </a:cubicBezTo>
                <a:cubicBezTo>
                  <a:pt x="7937" y="294699"/>
                  <a:pt x="0" y="274965"/>
                  <a:pt x="0" y="253915"/>
                </a:cubicBezTo>
                <a:cubicBezTo>
                  <a:pt x="0" y="232866"/>
                  <a:pt x="7937" y="213132"/>
                  <a:pt x="22489" y="198660"/>
                </a:cubicBezTo>
                <a:cubicBezTo>
                  <a:pt x="22489" y="198660"/>
                  <a:pt x="22489" y="198660"/>
                  <a:pt x="84666" y="136826"/>
                </a:cubicBezTo>
                <a:cubicBezTo>
                  <a:pt x="104510" y="117750"/>
                  <a:pt x="125346" y="106896"/>
                  <a:pt x="145025" y="104594"/>
                </a:cubicBezTo>
                <a:close/>
                <a:moveTo>
                  <a:pt x="254829" y="43"/>
                </a:moveTo>
                <a:cubicBezTo>
                  <a:pt x="273700" y="702"/>
                  <a:pt x="293063" y="8934"/>
                  <a:pt x="309472" y="24739"/>
                </a:cubicBezTo>
                <a:cubicBezTo>
                  <a:pt x="323912" y="39227"/>
                  <a:pt x="331788" y="58984"/>
                  <a:pt x="331788" y="80057"/>
                </a:cubicBezTo>
                <a:cubicBezTo>
                  <a:pt x="331788" y="101131"/>
                  <a:pt x="323912" y="120887"/>
                  <a:pt x="309472" y="135376"/>
                </a:cubicBezTo>
                <a:cubicBezTo>
                  <a:pt x="309472" y="135376"/>
                  <a:pt x="309472" y="135376"/>
                  <a:pt x="242522" y="199914"/>
                </a:cubicBezTo>
                <a:cubicBezTo>
                  <a:pt x="222831" y="220987"/>
                  <a:pt x="201827" y="231524"/>
                  <a:pt x="180823" y="231524"/>
                </a:cubicBezTo>
                <a:cubicBezTo>
                  <a:pt x="165070" y="231524"/>
                  <a:pt x="149317" y="223622"/>
                  <a:pt x="134877" y="210451"/>
                </a:cubicBezTo>
                <a:cubicBezTo>
                  <a:pt x="127000" y="202548"/>
                  <a:pt x="127000" y="189377"/>
                  <a:pt x="134877" y="181474"/>
                </a:cubicBezTo>
                <a:cubicBezTo>
                  <a:pt x="142753" y="173572"/>
                  <a:pt x="155881" y="173572"/>
                  <a:pt x="163757" y="181474"/>
                </a:cubicBezTo>
                <a:cubicBezTo>
                  <a:pt x="170321" y="186743"/>
                  <a:pt x="184761" y="201231"/>
                  <a:pt x="213641" y="170937"/>
                </a:cubicBezTo>
                <a:cubicBezTo>
                  <a:pt x="213641" y="170937"/>
                  <a:pt x="213641" y="170937"/>
                  <a:pt x="280591" y="106399"/>
                </a:cubicBezTo>
                <a:cubicBezTo>
                  <a:pt x="287155" y="98497"/>
                  <a:pt x="291093" y="89277"/>
                  <a:pt x="291093" y="80057"/>
                </a:cubicBezTo>
                <a:cubicBezTo>
                  <a:pt x="291093" y="69520"/>
                  <a:pt x="287155" y="60301"/>
                  <a:pt x="280591" y="53715"/>
                </a:cubicBezTo>
                <a:cubicBezTo>
                  <a:pt x="267464" y="40544"/>
                  <a:pt x="246460" y="33959"/>
                  <a:pt x="232020" y="49764"/>
                </a:cubicBezTo>
                <a:cubicBezTo>
                  <a:pt x="232020" y="49764"/>
                  <a:pt x="232020" y="49764"/>
                  <a:pt x="211016" y="70838"/>
                </a:cubicBezTo>
                <a:cubicBezTo>
                  <a:pt x="203139" y="78740"/>
                  <a:pt x="190012" y="78740"/>
                  <a:pt x="182135" y="70838"/>
                </a:cubicBezTo>
                <a:cubicBezTo>
                  <a:pt x="174259" y="62935"/>
                  <a:pt x="174259" y="49764"/>
                  <a:pt x="182135" y="41861"/>
                </a:cubicBezTo>
                <a:cubicBezTo>
                  <a:pt x="182135" y="41861"/>
                  <a:pt x="182135" y="41861"/>
                  <a:pt x="203139" y="20788"/>
                </a:cubicBezTo>
                <a:cubicBezTo>
                  <a:pt x="217579" y="6300"/>
                  <a:pt x="235958" y="-615"/>
                  <a:pt x="254829" y="4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65000"/>
                  <a:lumOff val="35000"/>
                </a:schemeClr>
              </a:solidFill>
              <a:latin typeface="Calibri" panose="020F0502020204030204" pitchFamily="34" charset="0"/>
            </a:endParaRPr>
          </a:p>
        </p:txBody>
      </p:sp>
      <p:sp>
        <p:nvSpPr>
          <p:cNvPr id="90" name="椭圆 38"/>
          <p:cNvSpPr/>
          <p:nvPr/>
        </p:nvSpPr>
        <p:spPr>
          <a:xfrm>
            <a:off x="6050009" y="4712042"/>
            <a:ext cx="387350" cy="316754"/>
          </a:xfrm>
          <a:custGeom>
            <a:avLst/>
            <a:gdLst>
              <a:gd name="connsiteX0" fmla="*/ 192254 w 338138"/>
              <a:gd name="connsiteY0" fmla="*/ 135421 h 335282"/>
              <a:gd name="connsiteX1" fmla="*/ 152810 w 338138"/>
              <a:gd name="connsiteY1" fmla="*/ 151158 h 335282"/>
              <a:gd name="connsiteX2" fmla="*/ 152810 w 338138"/>
              <a:gd name="connsiteY2" fmla="*/ 229842 h 335282"/>
              <a:gd name="connsiteX3" fmla="*/ 232697 w 338138"/>
              <a:gd name="connsiteY3" fmla="*/ 229842 h 335282"/>
              <a:gd name="connsiteX4" fmla="*/ 232697 w 338138"/>
              <a:gd name="connsiteY4" fmla="*/ 151158 h 335282"/>
              <a:gd name="connsiteX5" fmla="*/ 192254 w 338138"/>
              <a:gd name="connsiteY5" fmla="*/ 135421 h 335282"/>
              <a:gd name="connsiteX6" fmla="*/ 238125 w 338138"/>
              <a:gd name="connsiteY6" fmla="*/ 69850 h 335282"/>
              <a:gd name="connsiteX7" fmla="*/ 225425 w 338138"/>
              <a:gd name="connsiteY7" fmla="*/ 80963 h 335282"/>
              <a:gd name="connsiteX8" fmla="*/ 238125 w 338138"/>
              <a:gd name="connsiteY8" fmla="*/ 92076 h 335282"/>
              <a:gd name="connsiteX9" fmla="*/ 250825 w 338138"/>
              <a:gd name="connsiteY9" fmla="*/ 80963 h 335282"/>
              <a:gd name="connsiteX10" fmla="*/ 238125 w 338138"/>
              <a:gd name="connsiteY10" fmla="*/ 69850 h 335282"/>
              <a:gd name="connsiteX11" fmla="*/ 214313 w 338138"/>
              <a:gd name="connsiteY11" fmla="*/ 57150 h 335282"/>
              <a:gd name="connsiteX12" fmla="*/ 263526 w 338138"/>
              <a:gd name="connsiteY12" fmla="*/ 57150 h 335282"/>
              <a:gd name="connsiteX13" fmla="*/ 263526 w 338138"/>
              <a:gd name="connsiteY13" fmla="*/ 106363 h 335282"/>
              <a:gd name="connsiteX14" fmla="*/ 214313 w 338138"/>
              <a:gd name="connsiteY14" fmla="*/ 106363 h 335282"/>
              <a:gd name="connsiteX15" fmla="*/ 49213 w 338138"/>
              <a:gd name="connsiteY15" fmla="*/ 57150 h 335282"/>
              <a:gd name="connsiteX16" fmla="*/ 195263 w 338138"/>
              <a:gd name="connsiteY16" fmla="*/ 57150 h 335282"/>
              <a:gd name="connsiteX17" fmla="*/ 195263 w 338138"/>
              <a:gd name="connsiteY17" fmla="*/ 106363 h 335282"/>
              <a:gd name="connsiteX18" fmla="*/ 49213 w 338138"/>
              <a:gd name="connsiteY18" fmla="*/ 106363 h 335282"/>
              <a:gd name="connsiteX19" fmla="*/ 22225 w 338138"/>
              <a:gd name="connsiteY19" fmla="*/ 28575 h 335282"/>
              <a:gd name="connsiteX20" fmla="*/ 22225 w 338138"/>
              <a:gd name="connsiteY20" fmla="*/ 269875 h 335282"/>
              <a:gd name="connsiteX21" fmla="*/ 241853 w 338138"/>
              <a:gd name="connsiteY21" fmla="*/ 269875 h 335282"/>
              <a:gd name="connsiteX22" fmla="*/ 247114 w 338138"/>
              <a:gd name="connsiteY22" fmla="*/ 259384 h 335282"/>
              <a:gd name="connsiteX23" fmla="*/ 233962 w 338138"/>
              <a:gd name="connsiteY23" fmla="*/ 248892 h 335282"/>
              <a:gd name="connsiteX24" fmla="*/ 155054 w 338138"/>
              <a:gd name="connsiteY24" fmla="*/ 251515 h 335282"/>
              <a:gd name="connsiteX25" fmla="*/ 49843 w 338138"/>
              <a:gd name="connsiteY25" fmla="*/ 251515 h 335282"/>
              <a:gd name="connsiteX26" fmla="*/ 49843 w 338138"/>
              <a:gd name="connsiteY26" fmla="*/ 231844 h 335282"/>
              <a:gd name="connsiteX27" fmla="*/ 135327 w 338138"/>
              <a:gd name="connsiteY27" fmla="*/ 231844 h 335282"/>
              <a:gd name="connsiteX28" fmla="*/ 122175 w 338138"/>
              <a:gd name="connsiteY28" fmla="*/ 201682 h 335282"/>
              <a:gd name="connsiteX29" fmla="*/ 49843 w 338138"/>
              <a:gd name="connsiteY29" fmla="*/ 201682 h 335282"/>
              <a:gd name="connsiteX30" fmla="*/ 49843 w 338138"/>
              <a:gd name="connsiteY30" fmla="*/ 183322 h 335282"/>
              <a:gd name="connsiteX31" fmla="*/ 120860 w 338138"/>
              <a:gd name="connsiteY31" fmla="*/ 183322 h 335282"/>
              <a:gd name="connsiteX32" fmla="*/ 131381 w 338138"/>
              <a:gd name="connsiteY32" fmla="*/ 153159 h 335282"/>
              <a:gd name="connsiteX33" fmla="*/ 49843 w 338138"/>
              <a:gd name="connsiteY33" fmla="*/ 153159 h 335282"/>
              <a:gd name="connsiteX34" fmla="*/ 49843 w 338138"/>
              <a:gd name="connsiteY34" fmla="*/ 134800 h 335282"/>
              <a:gd name="connsiteX35" fmla="*/ 147163 w 338138"/>
              <a:gd name="connsiteY35" fmla="*/ 134800 h 335282"/>
              <a:gd name="connsiteX36" fmla="*/ 243168 w 338138"/>
              <a:gd name="connsiteY36" fmla="*/ 138734 h 335282"/>
              <a:gd name="connsiteX37" fmla="*/ 251059 w 338138"/>
              <a:gd name="connsiteY37" fmla="*/ 231844 h 335282"/>
              <a:gd name="connsiteX38" fmla="*/ 264210 w 338138"/>
              <a:gd name="connsiteY38" fmla="*/ 243647 h 335282"/>
              <a:gd name="connsiteX39" fmla="*/ 272101 w 338138"/>
              <a:gd name="connsiteY39" fmla="*/ 238401 h 335282"/>
              <a:gd name="connsiteX40" fmla="*/ 290513 w 338138"/>
              <a:gd name="connsiteY40" fmla="*/ 256761 h 335282"/>
              <a:gd name="connsiteX41" fmla="*/ 290513 w 338138"/>
              <a:gd name="connsiteY41" fmla="*/ 28575 h 335282"/>
              <a:gd name="connsiteX42" fmla="*/ 22225 w 338138"/>
              <a:gd name="connsiteY42" fmla="*/ 28575 h 335282"/>
              <a:gd name="connsiteX43" fmla="*/ 0 w 338138"/>
              <a:gd name="connsiteY43" fmla="*/ 0 h 335282"/>
              <a:gd name="connsiteX44" fmla="*/ 311721 w 338138"/>
              <a:gd name="connsiteY44" fmla="*/ 0 h 335282"/>
              <a:gd name="connsiteX45" fmla="*/ 311721 w 338138"/>
              <a:gd name="connsiteY45" fmla="*/ 278479 h 335282"/>
              <a:gd name="connsiteX46" fmla="*/ 338138 w 338138"/>
              <a:gd name="connsiteY46" fmla="*/ 304875 h 335282"/>
              <a:gd name="connsiteX47" fmla="*/ 330213 w 338138"/>
              <a:gd name="connsiteY47" fmla="*/ 325992 h 335282"/>
              <a:gd name="connsiteX48" fmla="*/ 307759 w 338138"/>
              <a:gd name="connsiteY48" fmla="*/ 335230 h 335282"/>
              <a:gd name="connsiteX49" fmla="*/ 262850 w 338138"/>
              <a:gd name="connsiteY49" fmla="*/ 291677 h 335282"/>
              <a:gd name="connsiteX50" fmla="*/ 0 w 338138"/>
              <a:gd name="connsiteY50" fmla="*/ 291677 h 335282"/>
              <a:gd name="connsiteX51" fmla="*/ 0 w 338138"/>
              <a:gd name="connsiteY51" fmla="*/ 0 h 335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338138" h="335282">
                <a:moveTo>
                  <a:pt x="192254" y="135421"/>
                </a:moveTo>
                <a:cubicBezTo>
                  <a:pt x="177774" y="135421"/>
                  <a:pt x="163461" y="140666"/>
                  <a:pt x="152810" y="151158"/>
                </a:cubicBezTo>
                <a:cubicBezTo>
                  <a:pt x="130175" y="173452"/>
                  <a:pt x="130175" y="207548"/>
                  <a:pt x="152810" y="229842"/>
                </a:cubicBezTo>
                <a:cubicBezTo>
                  <a:pt x="174113" y="250825"/>
                  <a:pt x="210062" y="250825"/>
                  <a:pt x="232697" y="229842"/>
                </a:cubicBezTo>
                <a:cubicBezTo>
                  <a:pt x="254000" y="207548"/>
                  <a:pt x="254000" y="173452"/>
                  <a:pt x="232697" y="151158"/>
                </a:cubicBezTo>
                <a:cubicBezTo>
                  <a:pt x="221379" y="140666"/>
                  <a:pt x="206733" y="135421"/>
                  <a:pt x="192254" y="135421"/>
                </a:cubicBezTo>
                <a:close/>
                <a:moveTo>
                  <a:pt x="238125" y="69850"/>
                </a:moveTo>
                <a:cubicBezTo>
                  <a:pt x="231111" y="69850"/>
                  <a:pt x="225425" y="74825"/>
                  <a:pt x="225425" y="80963"/>
                </a:cubicBezTo>
                <a:cubicBezTo>
                  <a:pt x="225425" y="87101"/>
                  <a:pt x="231111" y="92076"/>
                  <a:pt x="238125" y="92076"/>
                </a:cubicBezTo>
                <a:cubicBezTo>
                  <a:pt x="245139" y="92076"/>
                  <a:pt x="250825" y="87101"/>
                  <a:pt x="250825" y="80963"/>
                </a:cubicBezTo>
                <a:cubicBezTo>
                  <a:pt x="250825" y="74825"/>
                  <a:pt x="245139" y="69850"/>
                  <a:pt x="238125" y="69850"/>
                </a:cubicBezTo>
                <a:close/>
                <a:moveTo>
                  <a:pt x="214313" y="57150"/>
                </a:moveTo>
                <a:lnTo>
                  <a:pt x="263526" y="57150"/>
                </a:lnTo>
                <a:lnTo>
                  <a:pt x="263526" y="106363"/>
                </a:lnTo>
                <a:lnTo>
                  <a:pt x="214313" y="106363"/>
                </a:lnTo>
                <a:close/>
                <a:moveTo>
                  <a:pt x="49213" y="57150"/>
                </a:moveTo>
                <a:lnTo>
                  <a:pt x="195263" y="57150"/>
                </a:lnTo>
                <a:lnTo>
                  <a:pt x="195263" y="106363"/>
                </a:lnTo>
                <a:lnTo>
                  <a:pt x="49213" y="106363"/>
                </a:lnTo>
                <a:close/>
                <a:moveTo>
                  <a:pt x="22225" y="28575"/>
                </a:moveTo>
                <a:cubicBezTo>
                  <a:pt x="22225" y="28575"/>
                  <a:pt x="22225" y="28575"/>
                  <a:pt x="22225" y="269875"/>
                </a:cubicBezTo>
                <a:lnTo>
                  <a:pt x="241853" y="269875"/>
                </a:lnTo>
                <a:cubicBezTo>
                  <a:pt x="241853" y="269875"/>
                  <a:pt x="241853" y="269875"/>
                  <a:pt x="247114" y="259384"/>
                </a:cubicBezTo>
                <a:cubicBezTo>
                  <a:pt x="247114" y="259384"/>
                  <a:pt x="247114" y="259384"/>
                  <a:pt x="233962" y="248892"/>
                </a:cubicBezTo>
                <a:cubicBezTo>
                  <a:pt x="210289" y="264629"/>
                  <a:pt x="178726" y="265941"/>
                  <a:pt x="155054" y="251515"/>
                </a:cubicBezTo>
                <a:cubicBezTo>
                  <a:pt x="155054" y="251515"/>
                  <a:pt x="155054" y="251515"/>
                  <a:pt x="49843" y="251515"/>
                </a:cubicBezTo>
                <a:cubicBezTo>
                  <a:pt x="49843" y="251515"/>
                  <a:pt x="49843" y="251515"/>
                  <a:pt x="49843" y="231844"/>
                </a:cubicBezTo>
                <a:cubicBezTo>
                  <a:pt x="49843" y="231844"/>
                  <a:pt x="49843" y="231844"/>
                  <a:pt x="135327" y="231844"/>
                </a:cubicBezTo>
                <a:cubicBezTo>
                  <a:pt x="128751" y="222664"/>
                  <a:pt x="123490" y="213484"/>
                  <a:pt x="122175" y="201682"/>
                </a:cubicBezTo>
                <a:cubicBezTo>
                  <a:pt x="122175" y="201682"/>
                  <a:pt x="122175" y="201682"/>
                  <a:pt x="49843" y="201682"/>
                </a:cubicBezTo>
                <a:cubicBezTo>
                  <a:pt x="49843" y="201682"/>
                  <a:pt x="49843" y="201682"/>
                  <a:pt x="49843" y="183322"/>
                </a:cubicBezTo>
                <a:cubicBezTo>
                  <a:pt x="49843" y="183322"/>
                  <a:pt x="49843" y="183322"/>
                  <a:pt x="120860" y="183322"/>
                </a:cubicBezTo>
                <a:cubicBezTo>
                  <a:pt x="122175" y="172831"/>
                  <a:pt x="124806" y="162339"/>
                  <a:pt x="131381" y="153159"/>
                </a:cubicBezTo>
                <a:cubicBezTo>
                  <a:pt x="131381" y="153159"/>
                  <a:pt x="131381" y="153159"/>
                  <a:pt x="49843" y="153159"/>
                </a:cubicBezTo>
                <a:cubicBezTo>
                  <a:pt x="49843" y="153159"/>
                  <a:pt x="49843" y="153159"/>
                  <a:pt x="49843" y="134800"/>
                </a:cubicBezTo>
                <a:cubicBezTo>
                  <a:pt x="49843" y="134800"/>
                  <a:pt x="49843" y="134800"/>
                  <a:pt x="147163" y="134800"/>
                </a:cubicBezTo>
                <a:cubicBezTo>
                  <a:pt x="174781" y="111194"/>
                  <a:pt x="216865" y="112506"/>
                  <a:pt x="243168" y="138734"/>
                </a:cubicBezTo>
                <a:cubicBezTo>
                  <a:pt x="269471" y="164962"/>
                  <a:pt x="270786" y="202993"/>
                  <a:pt x="251059" y="231844"/>
                </a:cubicBezTo>
                <a:cubicBezTo>
                  <a:pt x="251059" y="231844"/>
                  <a:pt x="251059" y="231844"/>
                  <a:pt x="264210" y="243647"/>
                </a:cubicBezTo>
                <a:cubicBezTo>
                  <a:pt x="264210" y="243647"/>
                  <a:pt x="264210" y="243647"/>
                  <a:pt x="272101" y="238401"/>
                </a:cubicBezTo>
                <a:cubicBezTo>
                  <a:pt x="272101" y="238401"/>
                  <a:pt x="272101" y="238401"/>
                  <a:pt x="290513" y="256761"/>
                </a:cubicBezTo>
                <a:cubicBezTo>
                  <a:pt x="290513" y="256761"/>
                  <a:pt x="290513" y="256761"/>
                  <a:pt x="290513" y="28575"/>
                </a:cubicBezTo>
                <a:cubicBezTo>
                  <a:pt x="290513" y="28575"/>
                  <a:pt x="290513" y="28575"/>
                  <a:pt x="22225" y="28575"/>
                </a:cubicBezTo>
                <a:close/>
                <a:moveTo>
                  <a:pt x="0" y="0"/>
                </a:moveTo>
                <a:cubicBezTo>
                  <a:pt x="0" y="0"/>
                  <a:pt x="0" y="0"/>
                  <a:pt x="311721" y="0"/>
                </a:cubicBezTo>
                <a:cubicBezTo>
                  <a:pt x="311721" y="0"/>
                  <a:pt x="311721" y="0"/>
                  <a:pt x="311721" y="278479"/>
                </a:cubicBezTo>
                <a:cubicBezTo>
                  <a:pt x="311721" y="278479"/>
                  <a:pt x="311721" y="278479"/>
                  <a:pt x="338138" y="304875"/>
                </a:cubicBezTo>
                <a:cubicBezTo>
                  <a:pt x="338138" y="304875"/>
                  <a:pt x="338138" y="316753"/>
                  <a:pt x="330213" y="325992"/>
                </a:cubicBezTo>
                <a:cubicBezTo>
                  <a:pt x="320967" y="336550"/>
                  <a:pt x="307759" y="335230"/>
                  <a:pt x="307759" y="335230"/>
                </a:cubicBezTo>
                <a:cubicBezTo>
                  <a:pt x="307759" y="335230"/>
                  <a:pt x="307759" y="335230"/>
                  <a:pt x="262850" y="291677"/>
                </a:cubicBezTo>
                <a:cubicBezTo>
                  <a:pt x="262850" y="291677"/>
                  <a:pt x="262850" y="291677"/>
                  <a:pt x="0" y="291677"/>
                </a:cubicBezTo>
                <a:cubicBezTo>
                  <a:pt x="0" y="291677"/>
                  <a:pt x="0" y="291677"/>
                  <a:pt x="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65000"/>
                  <a:lumOff val="35000"/>
                </a:schemeClr>
              </a:solidFill>
              <a:latin typeface="Calibri" panose="020F0502020204030204" pitchFamily="34" charset="0"/>
            </a:endParaRPr>
          </a:p>
        </p:txBody>
      </p:sp>
      <p:sp>
        <p:nvSpPr>
          <p:cNvPr id="62" name="矩形 44"/>
          <p:cNvSpPr/>
          <p:nvPr/>
        </p:nvSpPr>
        <p:spPr>
          <a:xfrm>
            <a:off x="1661080" y="1069885"/>
            <a:ext cx="9163240" cy="1815882"/>
          </a:xfrm>
          <a:prstGeom prst="rect">
            <a:avLst/>
          </a:prstGeom>
          <a:ln>
            <a:noFill/>
          </a:ln>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57200" indent="-457200">
              <a:buFont typeface="Arial" panose="020B0604020202020204" pitchFamily="34" charset="0"/>
              <a:buChar char="•"/>
            </a:pPr>
            <a:r>
              <a:rPr lang="en-US" altLang="en-US" sz="2800"/>
              <a:t>Thêm người dùng vào nhóm quyền </a:t>
            </a:r>
            <a:r>
              <a:rPr lang="en-US" altLang="en-US" sz="2800" smtClean="0"/>
              <a:t>CSDL</a:t>
            </a:r>
          </a:p>
          <a:p>
            <a:pPr marL="914400" lvl="1" indent="-457200">
              <a:buFont typeface="Arial" panose="020B0604020202020204" pitchFamily="34" charset="0"/>
              <a:buChar char="•"/>
            </a:pPr>
            <a:r>
              <a:rPr lang="en-US" altLang="en-US" sz="2800" smtClean="0">
                <a:solidFill>
                  <a:srgbClr val="3333FF"/>
                </a:solidFill>
              </a:rPr>
              <a:t>Add người dùng</a:t>
            </a:r>
            <a:endParaRPr lang="en-US" altLang="en-US" sz="2800">
              <a:solidFill>
                <a:srgbClr val="3333FF"/>
              </a:solidFill>
            </a:endParaRPr>
          </a:p>
          <a:p>
            <a:pPr marL="914400" lvl="1" indent="-457200">
              <a:buFont typeface="Arial" panose="020B0604020202020204" pitchFamily="34" charset="0"/>
              <a:buChar char="•"/>
            </a:pPr>
            <a:endParaRPr lang="en-US" altLang="en-US" sz="2800" b="1" smtClean="0">
              <a:sym typeface="Symbol" panose="05050102010706020507" pitchFamily="18" charset="2"/>
            </a:endParaRPr>
          </a:p>
          <a:p>
            <a:pPr marL="457200" indent="-457200">
              <a:buFont typeface="Arial" panose="020B0604020202020204" pitchFamily="34" charset="0"/>
              <a:buChar char="•"/>
            </a:pPr>
            <a:endParaRPr lang="en-US" altLang="en-US" sz="2800"/>
          </a:p>
        </p:txBody>
      </p:sp>
      <p:grpSp>
        <p:nvGrpSpPr>
          <p:cNvPr id="11" name="Group 9"/>
          <p:cNvGrpSpPr>
            <a:grpSpLocks/>
          </p:cNvGrpSpPr>
          <p:nvPr/>
        </p:nvGrpSpPr>
        <p:grpSpPr bwMode="auto">
          <a:xfrm>
            <a:off x="2460461" y="2003195"/>
            <a:ext cx="7081837" cy="4253651"/>
            <a:chOff x="480" y="1087"/>
            <a:chExt cx="4800" cy="2958"/>
          </a:xfrm>
        </p:grpSpPr>
        <p:pic>
          <p:nvPicPr>
            <p:cNvPr id="12"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 y="1087"/>
              <a:ext cx="4800" cy="29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Oval 5"/>
            <p:cNvSpPr>
              <a:spLocks noChangeArrowheads="1"/>
            </p:cNvSpPr>
            <p:nvPr/>
          </p:nvSpPr>
          <p:spPr bwMode="auto">
            <a:xfrm>
              <a:off x="4084" y="3504"/>
              <a:ext cx="720" cy="288"/>
            </a:xfrm>
            <a:prstGeom prst="ellipse">
              <a:avLst/>
            </a:prstGeom>
            <a:noFill/>
            <a:ln w="57150" algn="ctr">
              <a:solidFill>
                <a:srgbClr val="FF33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grpSp>
    </p:spTree>
    <p:extLst>
      <p:ext uri="{BB962C8B-B14F-4D97-AF65-F5344CB8AC3E}">
        <p14:creationId xmlns:p14="http://schemas.microsoft.com/office/powerpoint/2010/main" val="4100393142"/>
      </p:ext>
    </p:extLst>
  </p:cSld>
  <p:clrMapOvr>
    <a:masterClrMapping/>
  </p:clrMapOvr>
  <mc:AlternateContent xmlns:mc="http://schemas.openxmlformats.org/markup-compatibility/2006" xmlns:p14="http://schemas.microsoft.com/office/powerpoint/2010/main">
    <mc:Choice Requires="p14">
      <p:transition spd="slow" p14:dur="1750" advClick="0">
        <p14:doors dir="vert"/>
      </p:transition>
    </mc:Choice>
    <mc:Fallback xmlns="">
      <p:transition spd="slow" advClick="0">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1865151" y="349790"/>
            <a:ext cx="4136229" cy="1200329"/>
            <a:chOff x="6096000" y="2068962"/>
            <a:chExt cx="5061857" cy="1200329"/>
          </a:xfrm>
        </p:grpSpPr>
        <p:sp>
          <p:nvSpPr>
            <p:cNvPr id="21" name="文本框 20"/>
            <p:cNvSpPr txBox="1"/>
            <p:nvPr/>
          </p:nvSpPr>
          <p:spPr>
            <a:xfrm>
              <a:off x="6096000" y="2068962"/>
              <a:ext cx="2489830" cy="1200329"/>
            </a:xfrm>
            <a:prstGeom prst="rect">
              <a:avLst/>
            </a:prstGeom>
            <a:noFill/>
          </p:spPr>
          <p:txBody>
            <a:bodyPr wrap="none" rtlCol="0">
              <a:spAutoFit/>
              <a:scene3d>
                <a:camera prst="orthographicFront"/>
                <a:lightRig rig="threePt" dir="t"/>
              </a:scene3d>
              <a:sp3d contourW="12700"/>
            </a:bodyPr>
            <a:lstStyle/>
            <a:p>
              <a:r>
                <a:rPr lang="en-US" altLang="zh-CN" sz="3600" b="1" u="sng" dirty="0">
                  <a:solidFill>
                    <a:srgbClr val="D32F2F"/>
                  </a:solidFill>
                  <a:latin typeface="Calibri" panose="020F0502020204030204" pitchFamily="34" charset="0"/>
                </a:rPr>
                <a:t>4</a:t>
              </a:r>
              <a:r>
                <a:rPr lang="en-US" altLang="zh-CN" sz="3600" b="1" u="sng" smtClean="0">
                  <a:solidFill>
                    <a:srgbClr val="D32F2F"/>
                  </a:solidFill>
                  <a:latin typeface="Calibri" panose="020F0502020204030204" pitchFamily="34" charset="0"/>
                </a:rPr>
                <a:t>. </a:t>
              </a:r>
              <a:r>
                <a:rPr lang="en-US" altLang="zh-CN" sz="3600" b="1" u="sng">
                  <a:solidFill>
                    <a:srgbClr val="D32F2F"/>
                  </a:solidFill>
                  <a:latin typeface="Calibri" panose="020F0502020204030204" pitchFamily="34" charset="0"/>
                </a:rPr>
                <a:t>QUYỀN</a:t>
              </a:r>
            </a:p>
            <a:p>
              <a:endParaRPr lang="en-US" altLang="zh-CN" sz="3600" b="1" u="sng">
                <a:solidFill>
                  <a:srgbClr val="D32F2F"/>
                </a:solidFill>
                <a:latin typeface="Calibri" panose="020F0502020204030204" pitchFamily="34" charset="0"/>
              </a:endParaRPr>
            </a:p>
          </p:txBody>
        </p:sp>
        <p:sp>
          <p:nvSpPr>
            <p:cNvPr id="22" name="文本框 21"/>
            <p:cNvSpPr txBox="1"/>
            <p:nvPr/>
          </p:nvSpPr>
          <p:spPr>
            <a:xfrm>
              <a:off x="6096000" y="2482777"/>
              <a:ext cx="5061857" cy="307777"/>
            </a:xfrm>
            <a:prstGeom prst="rect">
              <a:avLst/>
            </a:prstGeom>
            <a:noFill/>
          </p:spPr>
          <p:txBody>
            <a:bodyPr wrap="square" rtlCol="0">
              <a:spAutoFit/>
              <a:scene3d>
                <a:camera prst="orthographicFront"/>
                <a:lightRig rig="threePt" dir="t"/>
              </a:scene3d>
              <a:sp3d contourW="12700"/>
            </a:bodyPr>
            <a:lstStyle/>
            <a:p>
              <a:endParaRPr lang="en-US" altLang="zh-CN" sz="1400" dirty="0">
                <a:solidFill>
                  <a:schemeClr val="bg1">
                    <a:lumMod val="65000"/>
                  </a:schemeClr>
                </a:solidFill>
                <a:latin typeface="Calibri" panose="020F0502020204030204" pitchFamily="34" charset="0"/>
              </a:endParaRPr>
            </a:p>
          </p:txBody>
        </p:sp>
      </p:grpSp>
      <p:sp>
        <p:nvSpPr>
          <p:cNvPr id="85" name="椭圆 18"/>
          <p:cNvSpPr/>
          <p:nvPr/>
        </p:nvSpPr>
        <p:spPr>
          <a:xfrm>
            <a:off x="6053152" y="6131312"/>
            <a:ext cx="287485" cy="274080"/>
          </a:xfrm>
          <a:custGeom>
            <a:avLst/>
            <a:gdLst>
              <a:gd name="connsiteX0" fmla="*/ 5145 w 317509"/>
              <a:gd name="connsiteY0" fmla="*/ 226044 h 326057"/>
              <a:gd name="connsiteX1" fmla="*/ 69467 w 317509"/>
              <a:gd name="connsiteY1" fmla="*/ 226044 h 326057"/>
              <a:gd name="connsiteX2" fmla="*/ 74613 w 317509"/>
              <a:gd name="connsiteY2" fmla="*/ 231240 h 326057"/>
              <a:gd name="connsiteX3" fmla="*/ 74613 w 317509"/>
              <a:gd name="connsiteY3" fmla="*/ 322160 h 326057"/>
              <a:gd name="connsiteX4" fmla="*/ 69467 w 317509"/>
              <a:gd name="connsiteY4" fmla="*/ 326057 h 326057"/>
              <a:gd name="connsiteX5" fmla="*/ 5145 w 317509"/>
              <a:gd name="connsiteY5" fmla="*/ 326057 h 326057"/>
              <a:gd name="connsiteX6" fmla="*/ 0 w 317509"/>
              <a:gd name="connsiteY6" fmla="*/ 322160 h 326057"/>
              <a:gd name="connsiteX7" fmla="*/ 0 w 317509"/>
              <a:gd name="connsiteY7" fmla="*/ 231240 h 326057"/>
              <a:gd name="connsiteX8" fmla="*/ 5145 w 317509"/>
              <a:gd name="connsiteY8" fmla="*/ 226044 h 326057"/>
              <a:gd name="connsiteX9" fmla="*/ 119555 w 317509"/>
              <a:gd name="connsiteY9" fmla="*/ 156194 h 326057"/>
              <a:gd name="connsiteX10" fmla="*/ 185245 w 317509"/>
              <a:gd name="connsiteY10" fmla="*/ 156194 h 326057"/>
              <a:gd name="connsiteX11" fmla="*/ 190500 w 317509"/>
              <a:gd name="connsiteY11" fmla="*/ 161381 h 326057"/>
              <a:gd name="connsiteX12" fmla="*/ 190500 w 317509"/>
              <a:gd name="connsiteY12" fmla="*/ 322167 h 326057"/>
              <a:gd name="connsiteX13" fmla="*/ 185245 w 317509"/>
              <a:gd name="connsiteY13" fmla="*/ 326057 h 326057"/>
              <a:gd name="connsiteX14" fmla="*/ 119555 w 317509"/>
              <a:gd name="connsiteY14" fmla="*/ 326057 h 326057"/>
              <a:gd name="connsiteX15" fmla="*/ 114300 w 317509"/>
              <a:gd name="connsiteY15" fmla="*/ 322167 h 326057"/>
              <a:gd name="connsiteX16" fmla="*/ 114300 w 317509"/>
              <a:gd name="connsiteY16" fmla="*/ 161381 h 326057"/>
              <a:gd name="connsiteX17" fmla="*/ 119555 w 317509"/>
              <a:gd name="connsiteY17" fmla="*/ 156194 h 326057"/>
              <a:gd name="connsiteX18" fmla="*/ 258042 w 317509"/>
              <a:gd name="connsiteY18" fmla="*/ 2909 h 326057"/>
              <a:gd name="connsiteX19" fmla="*/ 265835 w 317509"/>
              <a:gd name="connsiteY19" fmla="*/ 2909 h 326057"/>
              <a:gd name="connsiteX20" fmla="*/ 316491 w 317509"/>
              <a:gd name="connsiteY20" fmla="*/ 89512 h 326057"/>
              <a:gd name="connsiteX21" fmla="*/ 311295 w 317509"/>
              <a:gd name="connsiteY21" fmla="*/ 97268 h 326057"/>
              <a:gd name="connsiteX22" fmla="*/ 294410 w 317509"/>
              <a:gd name="connsiteY22" fmla="*/ 97268 h 326057"/>
              <a:gd name="connsiteX23" fmla="*/ 294410 w 317509"/>
              <a:gd name="connsiteY23" fmla="*/ 322178 h 326057"/>
              <a:gd name="connsiteX24" fmla="*/ 289214 w 317509"/>
              <a:gd name="connsiteY24" fmla="*/ 326056 h 326057"/>
              <a:gd name="connsiteX25" fmla="*/ 234662 w 317509"/>
              <a:gd name="connsiteY25" fmla="*/ 326056 h 326057"/>
              <a:gd name="connsiteX26" fmla="*/ 229467 w 317509"/>
              <a:gd name="connsiteY26" fmla="*/ 322178 h 326057"/>
              <a:gd name="connsiteX27" fmla="*/ 229467 w 317509"/>
              <a:gd name="connsiteY27" fmla="*/ 97268 h 326057"/>
              <a:gd name="connsiteX28" fmla="*/ 212581 w 317509"/>
              <a:gd name="connsiteY28" fmla="*/ 97268 h 326057"/>
              <a:gd name="connsiteX29" fmla="*/ 207386 w 317509"/>
              <a:gd name="connsiteY29" fmla="*/ 89512 h 326057"/>
              <a:gd name="connsiteX30" fmla="*/ 258042 w 317509"/>
              <a:gd name="connsiteY30" fmla="*/ 2909 h 326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7509" h="326057">
                <a:moveTo>
                  <a:pt x="5145" y="226044"/>
                </a:moveTo>
                <a:cubicBezTo>
                  <a:pt x="69467" y="226044"/>
                  <a:pt x="69467" y="226044"/>
                  <a:pt x="69467" y="226044"/>
                </a:cubicBezTo>
                <a:cubicBezTo>
                  <a:pt x="72040" y="226044"/>
                  <a:pt x="74613" y="228642"/>
                  <a:pt x="74613" y="231240"/>
                </a:cubicBezTo>
                <a:cubicBezTo>
                  <a:pt x="74613" y="322160"/>
                  <a:pt x="74613" y="322160"/>
                  <a:pt x="74613" y="322160"/>
                </a:cubicBezTo>
                <a:cubicBezTo>
                  <a:pt x="74613" y="324758"/>
                  <a:pt x="72040" y="326057"/>
                  <a:pt x="69467" y="326057"/>
                </a:cubicBezTo>
                <a:cubicBezTo>
                  <a:pt x="5145" y="326057"/>
                  <a:pt x="5145" y="326057"/>
                  <a:pt x="5145" y="326057"/>
                </a:cubicBezTo>
                <a:cubicBezTo>
                  <a:pt x="2573" y="326057"/>
                  <a:pt x="0" y="324758"/>
                  <a:pt x="0" y="322160"/>
                </a:cubicBezTo>
                <a:cubicBezTo>
                  <a:pt x="0" y="231240"/>
                  <a:pt x="0" y="231240"/>
                  <a:pt x="0" y="231240"/>
                </a:cubicBezTo>
                <a:cubicBezTo>
                  <a:pt x="0" y="228642"/>
                  <a:pt x="2573" y="226044"/>
                  <a:pt x="5145" y="226044"/>
                </a:cubicBezTo>
                <a:close/>
                <a:moveTo>
                  <a:pt x="119555" y="156194"/>
                </a:moveTo>
                <a:cubicBezTo>
                  <a:pt x="119555" y="156194"/>
                  <a:pt x="119555" y="156194"/>
                  <a:pt x="185245" y="156194"/>
                </a:cubicBezTo>
                <a:cubicBezTo>
                  <a:pt x="187872" y="156194"/>
                  <a:pt x="190500" y="158787"/>
                  <a:pt x="190500" y="161381"/>
                </a:cubicBezTo>
                <a:cubicBezTo>
                  <a:pt x="190500" y="161381"/>
                  <a:pt x="190500" y="161381"/>
                  <a:pt x="190500" y="322167"/>
                </a:cubicBezTo>
                <a:cubicBezTo>
                  <a:pt x="190500" y="324760"/>
                  <a:pt x="187872" y="326057"/>
                  <a:pt x="185245" y="326057"/>
                </a:cubicBezTo>
                <a:cubicBezTo>
                  <a:pt x="185245" y="326057"/>
                  <a:pt x="185245" y="326057"/>
                  <a:pt x="119555" y="326057"/>
                </a:cubicBezTo>
                <a:cubicBezTo>
                  <a:pt x="116927" y="326057"/>
                  <a:pt x="114300" y="324760"/>
                  <a:pt x="114300" y="322167"/>
                </a:cubicBezTo>
                <a:cubicBezTo>
                  <a:pt x="114300" y="322167"/>
                  <a:pt x="114300" y="322167"/>
                  <a:pt x="114300" y="161381"/>
                </a:cubicBezTo>
                <a:cubicBezTo>
                  <a:pt x="114300" y="158787"/>
                  <a:pt x="116927" y="156194"/>
                  <a:pt x="119555" y="156194"/>
                </a:cubicBezTo>
                <a:close/>
                <a:moveTo>
                  <a:pt x="258042" y="2909"/>
                </a:moveTo>
                <a:cubicBezTo>
                  <a:pt x="259341" y="-969"/>
                  <a:pt x="263237" y="-969"/>
                  <a:pt x="265835" y="2909"/>
                </a:cubicBezTo>
                <a:cubicBezTo>
                  <a:pt x="265835" y="2909"/>
                  <a:pt x="265835" y="2909"/>
                  <a:pt x="316491" y="89512"/>
                </a:cubicBezTo>
                <a:cubicBezTo>
                  <a:pt x="319088" y="93390"/>
                  <a:pt x="316491" y="97268"/>
                  <a:pt x="311295" y="97268"/>
                </a:cubicBezTo>
                <a:cubicBezTo>
                  <a:pt x="311295" y="97268"/>
                  <a:pt x="311295" y="97268"/>
                  <a:pt x="294410" y="97268"/>
                </a:cubicBezTo>
                <a:cubicBezTo>
                  <a:pt x="294410" y="97268"/>
                  <a:pt x="294410" y="97268"/>
                  <a:pt x="294410" y="322178"/>
                </a:cubicBezTo>
                <a:cubicBezTo>
                  <a:pt x="294410" y="324763"/>
                  <a:pt x="291812" y="326056"/>
                  <a:pt x="289214" y="326056"/>
                </a:cubicBezTo>
                <a:cubicBezTo>
                  <a:pt x="289214" y="326056"/>
                  <a:pt x="289214" y="326056"/>
                  <a:pt x="234662" y="326056"/>
                </a:cubicBezTo>
                <a:cubicBezTo>
                  <a:pt x="232064" y="326056"/>
                  <a:pt x="229467" y="324763"/>
                  <a:pt x="229467" y="322178"/>
                </a:cubicBezTo>
                <a:cubicBezTo>
                  <a:pt x="229467" y="322178"/>
                  <a:pt x="229467" y="322178"/>
                  <a:pt x="229467" y="97268"/>
                </a:cubicBezTo>
                <a:cubicBezTo>
                  <a:pt x="229467" y="97268"/>
                  <a:pt x="229467" y="97268"/>
                  <a:pt x="212581" y="97268"/>
                </a:cubicBezTo>
                <a:cubicBezTo>
                  <a:pt x="207386" y="97268"/>
                  <a:pt x="204788" y="93390"/>
                  <a:pt x="207386" y="89512"/>
                </a:cubicBezTo>
                <a:cubicBezTo>
                  <a:pt x="207386" y="89512"/>
                  <a:pt x="207386" y="89512"/>
                  <a:pt x="258042" y="290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65000"/>
                  <a:lumOff val="35000"/>
                </a:schemeClr>
              </a:solidFill>
              <a:latin typeface="Calibri" panose="020F0502020204030204" pitchFamily="34" charset="0"/>
            </a:endParaRPr>
          </a:p>
        </p:txBody>
      </p:sp>
      <p:sp>
        <p:nvSpPr>
          <p:cNvPr id="86" name="椭圆 16"/>
          <p:cNvSpPr/>
          <p:nvPr/>
        </p:nvSpPr>
        <p:spPr>
          <a:xfrm>
            <a:off x="6055714" y="5411986"/>
            <a:ext cx="311256" cy="274080"/>
          </a:xfrm>
          <a:custGeom>
            <a:avLst/>
            <a:gdLst>
              <a:gd name="connsiteX0" fmla="*/ 311151 w 331788"/>
              <a:gd name="connsiteY0" fmla="*/ 34925 h 331788"/>
              <a:gd name="connsiteX1" fmla="*/ 331788 w 331788"/>
              <a:gd name="connsiteY1" fmla="*/ 92075 h 331788"/>
              <a:gd name="connsiteX2" fmla="*/ 311151 w 331788"/>
              <a:gd name="connsiteY2" fmla="*/ 98425 h 331788"/>
              <a:gd name="connsiteX3" fmla="*/ 304801 w 331788"/>
              <a:gd name="connsiteY3" fmla="*/ 76200 h 331788"/>
              <a:gd name="connsiteX4" fmla="*/ 254001 w 331788"/>
              <a:gd name="connsiteY4" fmla="*/ 222251 h 331788"/>
              <a:gd name="connsiteX5" fmla="*/ 206376 w 331788"/>
              <a:gd name="connsiteY5" fmla="*/ 146050 h 331788"/>
              <a:gd name="connsiteX6" fmla="*/ 157163 w 331788"/>
              <a:gd name="connsiteY6" fmla="*/ 241301 h 331788"/>
              <a:gd name="connsiteX7" fmla="*/ 103188 w 331788"/>
              <a:gd name="connsiteY7" fmla="*/ 163513 h 331788"/>
              <a:gd name="connsiteX8" fmla="*/ 61913 w 331788"/>
              <a:gd name="connsiteY8" fmla="*/ 242888 h 331788"/>
              <a:gd name="connsiteX9" fmla="*/ 44450 w 331788"/>
              <a:gd name="connsiteY9" fmla="*/ 231776 h 331788"/>
              <a:gd name="connsiteX10" fmla="*/ 101600 w 331788"/>
              <a:gd name="connsiteY10" fmla="*/ 123825 h 331788"/>
              <a:gd name="connsiteX11" fmla="*/ 153988 w 331788"/>
              <a:gd name="connsiteY11" fmla="*/ 201613 h 331788"/>
              <a:gd name="connsiteX12" fmla="*/ 203201 w 331788"/>
              <a:gd name="connsiteY12" fmla="*/ 106363 h 331788"/>
              <a:gd name="connsiteX13" fmla="*/ 247651 w 331788"/>
              <a:gd name="connsiteY13" fmla="*/ 174625 h 331788"/>
              <a:gd name="connsiteX14" fmla="*/ 284163 w 331788"/>
              <a:gd name="connsiteY14" fmla="*/ 69850 h 331788"/>
              <a:gd name="connsiteX15" fmla="*/ 263526 w 331788"/>
              <a:gd name="connsiteY15" fmla="*/ 79375 h 331788"/>
              <a:gd name="connsiteX16" fmla="*/ 255588 w 331788"/>
              <a:gd name="connsiteY16" fmla="*/ 61913 h 331788"/>
              <a:gd name="connsiteX17" fmla="*/ 0 w 331788"/>
              <a:gd name="connsiteY17" fmla="*/ 0 h 331788"/>
              <a:gd name="connsiteX18" fmla="*/ 20637 w 331788"/>
              <a:gd name="connsiteY18" fmla="*/ 0 h 331788"/>
              <a:gd name="connsiteX19" fmla="*/ 20637 w 331788"/>
              <a:gd name="connsiteY19" fmla="*/ 311151 h 331788"/>
              <a:gd name="connsiteX20" fmla="*/ 331788 w 331788"/>
              <a:gd name="connsiteY20" fmla="*/ 311151 h 331788"/>
              <a:gd name="connsiteX21" fmla="*/ 331788 w 331788"/>
              <a:gd name="connsiteY21" fmla="*/ 331788 h 331788"/>
              <a:gd name="connsiteX22" fmla="*/ 0 w 331788"/>
              <a:gd name="connsiteY22" fmla="*/ 331788 h 33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31788" h="331788">
                <a:moveTo>
                  <a:pt x="311151" y="34925"/>
                </a:moveTo>
                <a:lnTo>
                  <a:pt x="331788" y="92075"/>
                </a:lnTo>
                <a:lnTo>
                  <a:pt x="311151" y="98425"/>
                </a:lnTo>
                <a:lnTo>
                  <a:pt x="304801" y="76200"/>
                </a:lnTo>
                <a:lnTo>
                  <a:pt x="254001" y="222251"/>
                </a:lnTo>
                <a:lnTo>
                  <a:pt x="206376" y="146050"/>
                </a:lnTo>
                <a:lnTo>
                  <a:pt x="157163" y="241301"/>
                </a:lnTo>
                <a:lnTo>
                  <a:pt x="103188" y="163513"/>
                </a:lnTo>
                <a:lnTo>
                  <a:pt x="61913" y="242888"/>
                </a:lnTo>
                <a:lnTo>
                  <a:pt x="44450" y="231776"/>
                </a:lnTo>
                <a:lnTo>
                  <a:pt x="101600" y="123825"/>
                </a:lnTo>
                <a:lnTo>
                  <a:pt x="153988" y="201613"/>
                </a:lnTo>
                <a:lnTo>
                  <a:pt x="203201" y="106363"/>
                </a:lnTo>
                <a:lnTo>
                  <a:pt x="247651" y="174625"/>
                </a:lnTo>
                <a:lnTo>
                  <a:pt x="284163" y="69850"/>
                </a:lnTo>
                <a:lnTo>
                  <a:pt x="263526" y="79375"/>
                </a:lnTo>
                <a:lnTo>
                  <a:pt x="255588" y="61913"/>
                </a:lnTo>
                <a:close/>
                <a:moveTo>
                  <a:pt x="0" y="0"/>
                </a:moveTo>
                <a:lnTo>
                  <a:pt x="20637" y="0"/>
                </a:lnTo>
                <a:lnTo>
                  <a:pt x="20637" y="311151"/>
                </a:lnTo>
                <a:lnTo>
                  <a:pt x="331788" y="311151"/>
                </a:lnTo>
                <a:lnTo>
                  <a:pt x="331788" y="331788"/>
                </a:lnTo>
                <a:lnTo>
                  <a:pt x="0" y="33178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zh-CN" altLang="en-US">
              <a:solidFill>
                <a:schemeClr val="tx1">
                  <a:lumMod val="65000"/>
                  <a:lumOff val="35000"/>
                </a:schemeClr>
              </a:solidFill>
              <a:latin typeface="Calibri" panose="020F0502020204030204" pitchFamily="34" charset="0"/>
            </a:endParaRPr>
          </a:p>
        </p:txBody>
      </p:sp>
      <p:sp>
        <p:nvSpPr>
          <p:cNvPr id="88" name="椭圆 11"/>
          <p:cNvSpPr/>
          <p:nvPr/>
        </p:nvSpPr>
        <p:spPr>
          <a:xfrm>
            <a:off x="6119836" y="2517382"/>
            <a:ext cx="245729" cy="226677"/>
          </a:xfrm>
          <a:custGeom>
            <a:avLst/>
            <a:gdLst>
              <a:gd name="connsiteX0" fmla="*/ 145025 w 331788"/>
              <a:gd name="connsiteY0" fmla="*/ 104594 h 331536"/>
              <a:gd name="connsiteX1" fmla="*/ 198438 w 331788"/>
              <a:gd name="connsiteY1" fmla="*/ 123670 h 331536"/>
              <a:gd name="connsiteX2" fmla="*/ 198438 w 331788"/>
              <a:gd name="connsiteY2" fmla="*/ 152614 h 331536"/>
              <a:gd name="connsiteX3" fmla="*/ 169334 w 331788"/>
              <a:gd name="connsiteY3" fmla="*/ 152614 h 331536"/>
              <a:gd name="connsiteX4" fmla="*/ 113771 w 331788"/>
              <a:gd name="connsiteY4" fmla="*/ 167085 h 331536"/>
              <a:gd name="connsiteX5" fmla="*/ 51594 w 331788"/>
              <a:gd name="connsiteY5" fmla="*/ 227603 h 331536"/>
              <a:gd name="connsiteX6" fmla="*/ 41010 w 331788"/>
              <a:gd name="connsiteY6" fmla="*/ 253915 h 331536"/>
              <a:gd name="connsiteX7" fmla="*/ 51594 w 331788"/>
              <a:gd name="connsiteY7" fmla="*/ 280228 h 331536"/>
              <a:gd name="connsiteX8" fmla="*/ 105833 w 331788"/>
              <a:gd name="connsiteY8" fmla="*/ 280228 h 331536"/>
              <a:gd name="connsiteX9" fmla="*/ 121708 w 331788"/>
              <a:gd name="connsiteY9" fmla="*/ 263125 h 331536"/>
              <a:gd name="connsiteX10" fmla="*/ 150813 w 331788"/>
              <a:gd name="connsiteY10" fmla="*/ 263125 h 331536"/>
              <a:gd name="connsiteX11" fmla="*/ 150813 w 331788"/>
              <a:gd name="connsiteY11" fmla="*/ 292068 h 331536"/>
              <a:gd name="connsiteX12" fmla="*/ 134938 w 331788"/>
              <a:gd name="connsiteY12" fmla="*/ 309171 h 331536"/>
              <a:gd name="connsiteX13" fmla="*/ 78052 w 331788"/>
              <a:gd name="connsiteY13" fmla="*/ 331536 h 331536"/>
              <a:gd name="connsiteX14" fmla="*/ 22489 w 331788"/>
              <a:gd name="connsiteY14" fmla="*/ 309171 h 331536"/>
              <a:gd name="connsiteX15" fmla="*/ 0 w 331788"/>
              <a:gd name="connsiteY15" fmla="*/ 253915 h 331536"/>
              <a:gd name="connsiteX16" fmla="*/ 22489 w 331788"/>
              <a:gd name="connsiteY16" fmla="*/ 198660 h 331536"/>
              <a:gd name="connsiteX17" fmla="*/ 84666 w 331788"/>
              <a:gd name="connsiteY17" fmla="*/ 136826 h 331536"/>
              <a:gd name="connsiteX18" fmla="*/ 145025 w 331788"/>
              <a:gd name="connsiteY18" fmla="*/ 104594 h 331536"/>
              <a:gd name="connsiteX19" fmla="*/ 254829 w 331788"/>
              <a:gd name="connsiteY19" fmla="*/ 43 h 331536"/>
              <a:gd name="connsiteX20" fmla="*/ 309472 w 331788"/>
              <a:gd name="connsiteY20" fmla="*/ 24739 h 331536"/>
              <a:gd name="connsiteX21" fmla="*/ 331788 w 331788"/>
              <a:gd name="connsiteY21" fmla="*/ 80057 h 331536"/>
              <a:gd name="connsiteX22" fmla="*/ 309472 w 331788"/>
              <a:gd name="connsiteY22" fmla="*/ 135376 h 331536"/>
              <a:gd name="connsiteX23" fmla="*/ 242522 w 331788"/>
              <a:gd name="connsiteY23" fmla="*/ 199914 h 331536"/>
              <a:gd name="connsiteX24" fmla="*/ 180823 w 331788"/>
              <a:gd name="connsiteY24" fmla="*/ 231524 h 331536"/>
              <a:gd name="connsiteX25" fmla="*/ 134877 w 331788"/>
              <a:gd name="connsiteY25" fmla="*/ 210451 h 331536"/>
              <a:gd name="connsiteX26" fmla="*/ 134877 w 331788"/>
              <a:gd name="connsiteY26" fmla="*/ 181474 h 331536"/>
              <a:gd name="connsiteX27" fmla="*/ 163757 w 331788"/>
              <a:gd name="connsiteY27" fmla="*/ 181474 h 331536"/>
              <a:gd name="connsiteX28" fmla="*/ 213641 w 331788"/>
              <a:gd name="connsiteY28" fmla="*/ 170937 h 331536"/>
              <a:gd name="connsiteX29" fmla="*/ 280591 w 331788"/>
              <a:gd name="connsiteY29" fmla="*/ 106399 h 331536"/>
              <a:gd name="connsiteX30" fmla="*/ 291093 w 331788"/>
              <a:gd name="connsiteY30" fmla="*/ 80057 h 331536"/>
              <a:gd name="connsiteX31" fmla="*/ 280591 w 331788"/>
              <a:gd name="connsiteY31" fmla="*/ 53715 h 331536"/>
              <a:gd name="connsiteX32" fmla="*/ 232020 w 331788"/>
              <a:gd name="connsiteY32" fmla="*/ 49764 h 331536"/>
              <a:gd name="connsiteX33" fmla="*/ 211016 w 331788"/>
              <a:gd name="connsiteY33" fmla="*/ 70838 h 331536"/>
              <a:gd name="connsiteX34" fmla="*/ 182135 w 331788"/>
              <a:gd name="connsiteY34" fmla="*/ 70838 h 331536"/>
              <a:gd name="connsiteX35" fmla="*/ 182135 w 331788"/>
              <a:gd name="connsiteY35" fmla="*/ 41861 h 331536"/>
              <a:gd name="connsiteX36" fmla="*/ 203139 w 331788"/>
              <a:gd name="connsiteY36" fmla="*/ 20788 h 331536"/>
              <a:gd name="connsiteX37" fmla="*/ 254829 w 331788"/>
              <a:gd name="connsiteY37" fmla="*/ 43 h 33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31788" h="331536">
                <a:moveTo>
                  <a:pt x="145025" y="104594"/>
                </a:moveTo>
                <a:cubicBezTo>
                  <a:pt x="164703" y="102292"/>
                  <a:pt x="183224" y="108541"/>
                  <a:pt x="198438" y="123670"/>
                </a:cubicBezTo>
                <a:cubicBezTo>
                  <a:pt x="206375" y="131564"/>
                  <a:pt x="206375" y="144720"/>
                  <a:pt x="198438" y="152614"/>
                </a:cubicBezTo>
                <a:cubicBezTo>
                  <a:pt x="190500" y="160507"/>
                  <a:pt x="177271" y="160507"/>
                  <a:pt x="169334" y="152614"/>
                </a:cubicBezTo>
                <a:cubicBezTo>
                  <a:pt x="150813" y="135511"/>
                  <a:pt x="127000" y="153929"/>
                  <a:pt x="113771" y="167085"/>
                </a:cubicBezTo>
                <a:cubicBezTo>
                  <a:pt x="113771" y="167085"/>
                  <a:pt x="113771" y="167085"/>
                  <a:pt x="51594" y="227603"/>
                </a:cubicBezTo>
                <a:cubicBezTo>
                  <a:pt x="44979" y="234181"/>
                  <a:pt x="41010" y="243391"/>
                  <a:pt x="41010" y="253915"/>
                </a:cubicBezTo>
                <a:cubicBezTo>
                  <a:pt x="41010" y="263125"/>
                  <a:pt x="44979" y="272334"/>
                  <a:pt x="51594" y="280228"/>
                </a:cubicBezTo>
                <a:cubicBezTo>
                  <a:pt x="66146" y="294699"/>
                  <a:pt x="89958" y="294699"/>
                  <a:pt x="105833" y="280228"/>
                </a:cubicBezTo>
                <a:cubicBezTo>
                  <a:pt x="105833" y="280228"/>
                  <a:pt x="105833" y="280228"/>
                  <a:pt x="121708" y="263125"/>
                </a:cubicBezTo>
                <a:cubicBezTo>
                  <a:pt x="129646" y="255231"/>
                  <a:pt x="142875" y="255231"/>
                  <a:pt x="150813" y="263125"/>
                </a:cubicBezTo>
                <a:cubicBezTo>
                  <a:pt x="158750" y="271018"/>
                  <a:pt x="158750" y="284174"/>
                  <a:pt x="150813" y="292068"/>
                </a:cubicBezTo>
                <a:cubicBezTo>
                  <a:pt x="150813" y="292068"/>
                  <a:pt x="150813" y="292068"/>
                  <a:pt x="134938" y="309171"/>
                </a:cubicBezTo>
                <a:cubicBezTo>
                  <a:pt x="119062" y="323643"/>
                  <a:pt x="99219" y="331536"/>
                  <a:pt x="78052" y="331536"/>
                </a:cubicBezTo>
                <a:cubicBezTo>
                  <a:pt x="58208" y="331536"/>
                  <a:pt x="38364" y="323643"/>
                  <a:pt x="22489" y="309171"/>
                </a:cubicBezTo>
                <a:cubicBezTo>
                  <a:pt x="7937" y="294699"/>
                  <a:pt x="0" y="274965"/>
                  <a:pt x="0" y="253915"/>
                </a:cubicBezTo>
                <a:cubicBezTo>
                  <a:pt x="0" y="232866"/>
                  <a:pt x="7937" y="213132"/>
                  <a:pt x="22489" y="198660"/>
                </a:cubicBezTo>
                <a:cubicBezTo>
                  <a:pt x="22489" y="198660"/>
                  <a:pt x="22489" y="198660"/>
                  <a:pt x="84666" y="136826"/>
                </a:cubicBezTo>
                <a:cubicBezTo>
                  <a:pt x="104510" y="117750"/>
                  <a:pt x="125346" y="106896"/>
                  <a:pt x="145025" y="104594"/>
                </a:cubicBezTo>
                <a:close/>
                <a:moveTo>
                  <a:pt x="254829" y="43"/>
                </a:moveTo>
                <a:cubicBezTo>
                  <a:pt x="273700" y="702"/>
                  <a:pt x="293063" y="8934"/>
                  <a:pt x="309472" y="24739"/>
                </a:cubicBezTo>
                <a:cubicBezTo>
                  <a:pt x="323912" y="39227"/>
                  <a:pt x="331788" y="58984"/>
                  <a:pt x="331788" y="80057"/>
                </a:cubicBezTo>
                <a:cubicBezTo>
                  <a:pt x="331788" y="101131"/>
                  <a:pt x="323912" y="120887"/>
                  <a:pt x="309472" y="135376"/>
                </a:cubicBezTo>
                <a:cubicBezTo>
                  <a:pt x="309472" y="135376"/>
                  <a:pt x="309472" y="135376"/>
                  <a:pt x="242522" y="199914"/>
                </a:cubicBezTo>
                <a:cubicBezTo>
                  <a:pt x="222831" y="220987"/>
                  <a:pt x="201827" y="231524"/>
                  <a:pt x="180823" y="231524"/>
                </a:cubicBezTo>
                <a:cubicBezTo>
                  <a:pt x="165070" y="231524"/>
                  <a:pt x="149317" y="223622"/>
                  <a:pt x="134877" y="210451"/>
                </a:cubicBezTo>
                <a:cubicBezTo>
                  <a:pt x="127000" y="202548"/>
                  <a:pt x="127000" y="189377"/>
                  <a:pt x="134877" y="181474"/>
                </a:cubicBezTo>
                <a:cubicBezTo>
                  <a:pt x="142753" y="173572"/>
                  <a:pt x="155881" y="173572"/>
                  <a:pt x="163757" y="181474"/>
                </a:cubicBezTo>
                <a:cubicBezTo>
                  <a:pt x="170321" y="186743"/>
                  <a:pt x="184761" y="201231"/>
                  <a:pt x="213641" y="170937"/>
                </a:cubicBezTo>
                <a:cubicBezTo>
                  <a:pt x="213641" y="170937"/>
                  <a:pt x="213641" y="170937"/>
                  <a:pt x="280591" y="106399"/>
                </a:cubicBezTo>
                <a:cubicBezTo>
                  <a:pt x="287155" y="98497"/>
                  <a:pt x="291093" y="89277"/>
                  <a:pt x="291093" y="80057"/>
                </a:cubicBezTo>
                <a:cubicBezTo>
                  <a:pt x="291093" y="69520"/>
                  <a:pt x="287155" y="60301"/>
                  <a:pt x="280591" y="53715"/>
                </a:cubicBezTo>
                <a:cubicBezTo>
                  <a:pt x="267464" y="40544"/>
                  <a:pt x="246460" y="33959"/>
                  <a:pt x="232020" y="49764"/>
                </a:cubicBezTo>
                <a:cubicBezTo>
                  <a:pt x="232020" y="49764"/>
                  <a:pt x="232020" y="49764"/>
                  <a:pt x="211016" y="70838"/>
                </a:cubicBezTo>
                <a:cubicBezTo>
                  <a:pt x="203139" y="78740"/>
                  <a:pt x="190012" y="78740"/>
                  <a:pt x="182135" y="70838"/>
                </a:cubicBezTo>
                <a:cubicBezTo>
                  <a:pt x="174259" y="62935"/>
                  <a:pt x="174259" y="49764"/>
                  <a:pt x="182135" y="41861"/>
                </a:cubicBezTo>
                <a:cubicBezTo>
                  <a:pt x="182135" y="41861"/>
                  <a:pt x="182135" y="41861"/>
                  <a:pt x="203139" y="20788"/>
                </a:cubicBezTo>
                <a:cubicBezTo>
                  <a:pt x="217579" y="6300"/>
                  <a:pt x="235958" y="-615"/>
                  <a:pt x="254829" y="4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65000"/>
                  <a:lumOff val="35000"/>
                </a:schemeClr>
              </a:solidFill>
              <a:latin typeface="Calibri" panose="020F0502020204030204" pitchFamily="34" charset="0"/>
            </a:endParaRPr>
          </a:p>
        </p:txBody>
      </p:sp>
      <p:sp>
        <p:nvSpPr>
          <p:cNvPr id="90" name="椭圆 38"/>
          <p:cNvSpPr/>
          <p:nvPr/>
        </p:nvSpPr>
        <p:spPr>
          <a:xfrm>
            <a:off x="6050009" y="4712042"/>
            <a:ext cx="387350" cy="316754"/>
          </a:xfrm>
          <a:custGeom>
            <a:avLst/>
            <a:gdLst>
              <a:gd name="connsiteX0" fmla="*/ 192254 w 338138"/>
              <a:gd name="connsiteY0" fmla="*/ 135421 h 335282"/>
              <a:gd name="connsiteX1" fmla="*/ 152810 w 338138"/>
              <a:gd name="connsiteY1" fmla="*/ 151158 h 335282"/>
              <a:gd name="connsiteX2" fmla="*/ 152810 w 338138"/>
              <a:gd name="connsiteY2" fmla="*/ 229842 h 335282"/>
              <a:gd name="connsiteX3" fmla="*/ 232697 w 338138"/>
              <a:gd name="connsiteY3" fmla="*/ 229842 h 335282"/>
              <a:gd name="connsiteX4" fmla="*/ 232697 w 338138"/>
              <a:gd name="connsiteY4" fmla="*/ 151158 h 335282"/>
              <a:gd name="connsiteX5" fmla="*/ 192254 w 338138"/>
              <a:gd name="connsiteY5" fmla="*/ 135421 h 335282"/>
              <a:gd name="connsiteX6" fmla="*/ 238125 w 338138"/>
              <a:gd name="connsiteY6" fmla="*/ 69850 h 335282"/>
              <a:gd name="connsiteX7" fmla="*/ 225425 w 338138"/>
              <a:gd name="connsiteY7" fmla="*/ 80963 h 335282"/>
              <a:gd name="connsiteX8" fmla="*/ 238125 w 338138"/>
              <a:gd name="connsiteY8" fmla="*/ 92076 h 335282"/>
              <a:gd name="connsiteX9" fmla="*/ 250825 w 338138"/>
              <a:gd name="connsiteY9" fmla="*/ 80963 h 335282"/>
              <a:gd name="connsiteX10" fmla="*/ 238125 w 338138"/>
              <a:gd name="connsiteY10" fmla="*/ 69850 h 335282"/>
              <a:gd name="connsiteX11" fmla="*/ 214313 w 338138"/>
              <a:gd name="connsiteY11" fmla="*/ 57150 h 335282"/>
              <a:gd name="connsiteX12" fmla="*/ 263526 w 338138"/>
              <a:gd name="connsiteY12" fmla="*/ 57150 h 335282"/>
              <a:gd name="connsiteX13" fmla="*/ 263526 w 338138"/>
              <a:gd name="connsiteY13" fmla="*/ 106363 h 335282"/>
              <a:gd name="connsiteX14" fmla="*/ 214313 w 338138"/>
              <a:gd name="connsiteY14" fmla="*/ 106363 h 335282"/>
              <a:gd name="connsiteX15" fmla="*/ 49213 w 338138"/>
              <a:gd name="connsiteY15" fmla="*/ 57150 h 335282"/>
              <a:gd name="connsiteX16" fmla="*/ 195263 w 338138"/>
              <a:gd name="connsiteY16" fmla="*/ 57150 h 335282"/>
              <a:gd name="connsiteX17" fmla="*/ 195263 w 338138"/>
              <a:gd name="connsiteY17" fmla="*/ 106363 h 335282"/>
              <a:gd name="connsiteX18" fmla="*/ 49213 w 338138"/>
              <a:gd name="connsiteY18" fmla="*/ 106363 h 335282"/>
              <a:gd name="connsiteX19" fmla="*/ 22225 w 338138"/>
              <a:gd name="connsiteY19" fmla="*/ 28575 h 335282"/>
              <a:gd name="connsiteX20" fmla="*/ 22225 w 338138"/>
              <a:gd name="connsiteY20" fmla="*/ 269875 h 335282"/>
              <a:gd name="connsiteX21" fmla="*/ 241853 w 338138"/>
              <a:gd name="connsiteY21" fmla="*/ 269875 h 335282"/>
              <a:gd name="connsiteX22" fmla="*/ 247114 w 338138"/>
              <a:gd name="connsiteY22" fmla="*/ 259384 h 335282"/>
              <a:gd name="connsiteX23" fmla="*/ 233962 w 338138"/>
              <a:gd name="connsiteY23" fmla="*/ 248892 h 335282"/>
              <a:gd name="connsiteX24" fmla="*/ 155054 w 338138"/>
              <a:gd name="connsiteY24" fmla="*/ 251515 h 335282"/>
              <a:gd name="connsiteX25" fmla="*/ 49843 w 338138"/>
              <a:gd name="connsiteY25" fmla="*/ 251515 h 335282"/>
              <a:gd name="connsiteX26" fmla="*/ 49843 w 338138"/>
              <a:gd name="connsiteY26" fmla="*/ 231844 h 335282"/>
              <a:gd name="connsiteX27" fmla="*/ 135327 w 338138"/>
              <a:gd name="connsiteY27" fmla="*/ 231844 h 335282"/>
              <a:gd name="connsiteX28" fmla="*/ 122175 w 338138"/>
              <a:gd name="connsiteY28" fmla="*/ 201682 h 335282"/>
              <a:gd name="connsiteX29" fmla="*/ 49843 w 338138"/>
              <a:gd name="connsiteY29" fmla="*/ 201682 h 335282"/>
              <a:gd name="connsiteX30" fmla="*/ 49843 w 338138"/>
              <a:gd name="connsiteY30" fmla="*/ 183322 h 335282"/>
              <a:gd name="connsiteX31" fmla="*/ 120860 w 338138"/>
              <a:gd name="connsiteY31" fmla="*/ 183322 h 335282"/>
              <a:gd name="connsiteX32" fmla="*/ 131381 w 338138"/>
              <a:gd name="connsiteY32" fmla="*/ 153159 h 335282"/>
              <a:gd name="connsiteX33" fmla="*/ 49843 w 338138"/>
              <a:gd name="connsiteY33" fmla="*/ 153159 h 335282"/>
              <a:gd name="connsiteX34" fmla="*/ 49843 w 338138"/>
              <a:gd name="connsiteY34" fmla="*/ 134800 h 335282"/>
              <a:gd name="connsiteX35" fmla="*/ 147163 w 338138"/>
              <a:gd name="connsiteY35" fmla="*/ 134800 h 335282"/>
              <a:gd name="connsiteX36" fmla="*/ 243168 w 338138"/>
              <a:gd name="connsiteY36" fmla="*/ 138734 h 335282"/>
              <a:gd name="connsiteX37" fmla="*/ 251059 w 338138"/>
              <a:gd name="connsiteY37" fmla="*/ 231844 h 335282"/>
              <a:gd name="connsiteX38" fmla="*/ 264210 w 338138"/>
              <a:gd name="connsiteY38" fmla="*/ 243647 h 335282"/>
              <a:gd name="connsiteX39" fmla="*/ 272101 w 338138"/>
              <a:gd name="connsiteY39" fmla="*/ 238401 h 335282"/>
              <a:gd name="connsiteX40" fmla="*/ 290513 w 338138"/>
              <a:gd name="connsiteY40" fmla="*/ 256761 h 335282"/>
              <a:gd name="connsiteX41" fmla="*/ 290513 w 338138"/>
              <a:gd name="connsiteY41" fmla="*/ 28575 h 335282"/>
              <a:gd name="connsiteX42" fmla="*/ 22225 w 338138"/>
              <a:gd name="connsiteY42" fmla="*/ 28575 h 335282"/>
              <a:gd name="connsiteX43" fmla="*/ 0 w 338138"/>
              <a:gd name="connsiteY43" fmla="*/ 0 h 335282"/>
              <a:gd name="connsiteX44" fmla="*/ 311721 w 338138"/>
              <a:gd name="connsiteY44" fmla="*/ 0 h 335282"/>
              <a:gd name="connsiteX45" fmla="*/ 311721 w 338138"/>
              <a:gd name="connsiteY45" fmla="*/ 278479 h 335282"/>
              <a:gd name="connsiteX46" fmla="*/ 338138 w 338138"/>
              <a:gd name="connsiteY46" fmla="*/ 304875 h 335282"/>
              <a:gd name="connsiteX47" fmla="*/ 330213 w 338138"/>
              <a:gd name="connsiteY47" fmla="*/ 325992 h 335282"/>
              <a:gd name="connsiteX48" fmla="*/ 307759 w 338138"/>
              <a:gd name="connsiteY48" fmla="*/ 335230 h 335282"/>
              <a:gd name="connsiteX49" fmla="*/ 262850 w 338138"/>
              <a:gd name="connsiteY49" fmla="*/ 291677 h 335282"/>
              <a:gd name="connsiteX50" fmla="*/ 0 w 338138"/>
              <a:gd name="connsiteY50" fmla="*/ 291677 h 335282"/>
              <a:gd name="connsiteX51" fmla="*/ 0 w 338138"/>
              <a:gd name="connsiteY51" fmla="*/ 0 h 335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338138" h="335282">
                <a:moveTo>
                  <a:pt x="192254" y="135421"/>
                </a:moveTo>
                <a:cubicBezTo>
                  <a:pt x="177774" y="135421"/>
                  <a:pt x="163461" y="140666"/>
                  <a:pt x="152810" y="151158"/>
                </a:cubicBezTo>
                <a:cubicBezTo>
                  <a:pt x="130175" y="173452"/>
                  <a:pt x="130175" y="207548"/>
                  <a:pt x="152810" y="229842"/>
                </a:cubicBezTo>
                <a:cubicBezTo>
                  <a:pt x="174113" y="250825"/>
                  <a:pt x="210062" y="250825"/>
                  <a:pt x="232697" y="229842"/>
                </a:cubicBezTo>
                <a:cubicBezTo>
                  <a:pt x="254000" y="207548"/>
                  <a:pt x="254000" y="173452"/>
                  <a:pt x="232697" y="151158"/>
                </a:cubicBezTo>
                <a:cubicBezTo>
                  <a:pt x="221379" y="140666"/>
                  <a:pt x="206733" y="135421"/>
                  <a:pt x="192254" y="135421"/>
                </a:cubicBezTo>
                <a:close/>
                <a:moveTo>
                  <a:pt x="238125" y="69850"/>
                </a:moveTo>
                <a:cubicBezTo>
                  <a:pt x="231111" y="69850"/>
                  <a:pt x="225425" y="74825"/>
                  <a:pt x="225425" y="80963"/>
                </a:cubicBezTo>
                <a:cubicBezTo>
                  <a:pt x="225425" y="87101"/>
                  <a:pt x="231111" y="92076"/>
                  <a:pt x="238125" y="92076"/>
                </a:cubicBezTo>
                <a:cubicBezTo>
                  <a:pt x="245139" y="92076"/>
                  <a:pt x="250825" y="87101"/>
                  <a:pt x="250825" y="80963"/>
                </a:cubicBezTo>
                <a:cubicBezTo>
                  <a:pt x="250825" y="74825"/>
                  <a:pt x="245139" y="69850"/>
                  <a:pt x="238125" y="69850"/>
                </a:cubicBezTo>
                <a:close/>
                <a:moveTo>
                  <a:pt x="214313" y="57150"/>
                </a:moveTo>
                <a:lnTo>
                  <a:pt x="263526" y="57150"/>
                </a:lnTo>
                <a:lnTo>
                  <a:pt x="263526" y="106363"/>
                </a:lnTo>
                <a:lnTo>
                  <a:pt x="214313" y="106363"/>
                </a:lnTo>
                <a:close/>
                <a:moveTo>
                  <a:pt x="49213" y="57150"/>
                </a:moveTo>
                <a:lnTo>
                  <a:pt x="195263" y="57150"/>
                </a:lnTo>
                <a:lnTo>
                  <a:pt x="195263" y="106363"/>
                </a:lnTo>
                <a:lnTo>
                  <a:pt x="49213" y="106363"/>
                </a:lnTo>
                <a:close/>
                <a:moveTo>
                  <a:pt x="22225" y="28575"/>
                </a:moveTo>
                <a:cubicBezTo>
                  <a:pt x="22225" y="28575"/>
                  <a:pt x="22225" y="28575"/>
                  <a:pt x="22225" y="269875"/>
                </a:cubicBezTo>
                <a:lnTo>
                  <a:pt x="241853" y="269875"/>
                </a:lnTo>
                <a:cubicBezTo>
                  <a:pt x="241853" y="269875"/>
                  <a:pt x="241853" y="269875"/>
                  <a:pt x="247114" y="259384"/>
                </a:cubicBezTo>
                <a:cubicBezTo>
                  <a:pt x="247114" y="259384"/>
                  <a:pt x="247114" y="259384"/>
                  <a:pt x="233962" y="248892"/>
                </a:cubicBezTo>
                <a:cubicBezTo>
                  <a:pt x="210289" y="264629"/>
                  <a:pt x="178726" y="265941"/>
                  <a:pt x="155054" y="251515"/>
                </a:cubicBezTo>
                <a:cubicBezTo>
                  <a:pt x="155054" y="251515"/>
                  <a:pt x="155054" y="251515"/>
                  <a:pt x="49843" y="251515"/>
                </a:cubicBezTo>
                <a:cubicBezTo>
                  <a:pt x="49843" y="251515"/>
                  <a:pt x="49843" y="251515"/>
                  <a:pt x="49843" y="231844"/>
                </a:cubicBezTo>
                <a:cubicBezTo>
                  <a:pt x="49843" y="231844"/>
                  <a:pt x="49843" y="231844"/>
                  <a:pt x="135327" y="231844"/>
                </a:cubicBezTo>
                <a:cubicBezTo>
                  <a:pt x="128751" y="222664"/>
                  <a:pt x="123490" y="213484"/>
                  <a:pt x="122175" y="201682"/>
                </a:cubicBezTo>
                <a:cubicBezTo>
                  <a:pt x="122175" y="201682"/>
                  <a:pt x="122175" y="201682"/>
                  <a:pt x="49843" y="201682"/>
                </a:cubicBezTo>
                <a:cubicBezTo>
                  <a:pt x="49843" y="201682"/>
                  <a:pt x="49843" y="201682"/>
                  <a:pt x="49843" y="183322"/>
                </a:cubicBezTo>
                <a:cubicBezTo>
                  <a:pt x="49843" y="183322"/>
                  <a:pt x="49843" y="183322"/>
                  <a:pt x="120860" y="183322"/>
                </a:cubicBezTo>
                <a:cubicBezTo>
                  <a:pt x="122175" y="172831"/>
                  <a:pt x="124806" y="162339"/>
                  <a:pt x="131381" y="153159"/>
                </a:cubicBezTo>
                <a:cubicBezTo>
                  <a:pt x="131381" y="153159"/>
                  <a:pt x="131381" y="153159"/>
                  <a:pt x="49843" y="153159"/>
                </a:cubicBezTo>
                <a:cubicBezTo>
                  <a:pt x="49843" y="153159"/>
                  <a:pt x="49843" y="153159"/>
                  <a:pt x="49843" y="134800"/>
                </a:cubicBezTo>
                <a:cubicBezTo>
                  <a:pt x="49843" y="134800"/>
                  <a:pt x="49843" y="134800"/>
                  <a:pt x="147163" y="134800"/>
                </a:cubicBezTo>
                <a:cubicBezTo>
                  <a:pt x="174781" y="111194"/>
                  <a:pt x="216865" y="112506"/>
                  <a:pt x="243168" y="138734"/>
                </a:cubicBezTo>
                <a:cubicBezTo>
                  <a:pt x="269471" y="164962"/>
                  <a:pt x="270786" y="202993"/>
                  <a:pt x="251059" y="231844"/>
                </a:cubicBezTo>
                <a:cubicBezTo>
                  <a:pt x="251059" y="231844"/>
                  <a:pt x="251059" y="231844"/>
                  <a:pt x="264210" y="243647"/>
                </a:cubicBezTo>
                <a:cubicBezTo>
                  <a:pt x="264210" y="243647"/>
                  <a:pt x="264210" y="243647"/>
                  <a:pt x="272101" y="238401"/>
                </a:cubicBezTo>
                <a:cubicBezTo>
                  <a:pt x="272101" y="238401"/>
                  <a:pt x="272101" y="238401"/>
                  <a:pt x="290513" y="256761"/>
                </a:cubicBezTo>
                <a:cubicBezTo>
                  <a:pt x="290513" y="256761"/>
                  <a:pt x="290513" y="256761"/>
                  <a:pt x="290513" y="28575"/>
                </a:cubicBezTo>
                <a:cubicBezTo>
                  <a:pt x="290513" y="28575"/>
                  <a:pt x="290513" y="28575"/>
                  <a:pt x="22225" y="28575"/>
                </a:cubicBezTo>
                <a:close/>
                <a:moveTo>
                  <a:pt x="0" y="0"/>
                </a:moveTo>
                <a:cubicBezTo>
                  <a:pt x="0" y="0"/>
                  <a:pt x="0" y="0"/>
                  <a:pt x="311721" y="0"/>
                </a:cubicBezTo>
                <a:cubicBezTo>
                  <a:pt x="311721" y="0"/>
                  <a:pt x="311721" y="0"/>
                  <a:pt x="311721" y="278479"/>
                </a:cubicBezTo>
                <a:cubicBezTo>
                  <a:pt x="311721" y="278479"/>
                  <a:pt x="311721" y="278479"/>
                  <a:pt x="338138" y="304875"/>
                </a:cubicBezTo>
                <a:cubicBezTo>
                  <a:pt x="338138" y="304875"/>
                  <a:pt x="338138" y="316753"/>
                  <a:pt x="330213" y="325992"/>
                </a:cubicBezTo>
                <a:cubicBezTo>
                  <a:pt x="320967" y="336550"/>
                  <a:pt x="307759" y="335230"/>
                  <a:pt x="307759" y="335230"/>
                </a:cubicBezTo>
                <a:cubicBezTo>
                  <a:pt x="307759" y="335230"/>
                  <a:pt x="307759" y="335230"/>
                  <a:pt x="262850" y="291677"/>
                </a:cubicBezTo>
                <a:cubicBezTo>
                  <a:pt x="262850" y="291677"/>
                  <a:pt x="262850" y="291677"/>
                  <a:pt x="0" y="291677"/>
                </a:cubicBezTo>
                <a:cubicBezTo>
                  <a:pt x="0" y="291677"/>
                  <a:pt x="0" y="291677"/>
                  <a:pt x="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65000"/>
                  <a:lumOff val="35000"/>
                </a:schemeClr>
              </a:solidFill>
              <a:latin typeface="Calibri" panose="020F0502020204030204" pitchFamily="34" charset="0"/>
            </a:endParaRPr>
          </a:p>
        </p:txBody>
      </p:sp>
      <p:sp>
        <p:nvSpPr>
          <p:cNvPr id="62" name="矩形 44"/>
          <p:cNvSpPr/>
          <p:nvPr/>
        </p:nvSpPr>
        <p:spPr>
          <a:xfrm>
            <a:off x="1661080" y="1069885"/>
            <a:ext cx="9163240" cy="5386090"/>
          </a:xfrm>
          <a:prstGeom prst="rect">
            <a:avLst/>
          </a:prstGeom>
          <a:ln>
            <a:noFill/>
          </a:ln>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914400" lvl="1" indent="-457200">
              <a:buFont typeface="Arial" panose="020B0604020202020204" pitchFamily="34" charset="0"/>
              <a:buChar char="•"/>
            </a:pPr>
            <a:r>
              <a:rPr lang="en-US" altLang="en-US" sz="2800"/>
              <a:t>SQL Server chia thành 3 loại quyền</a:t>
            </a:r>
            <a:r>
              <a:rPr lang="en-US" altLang="en-US" sz="2800" smtClean="0"/>
              <a:t>:</a:t>
            </a:r>
            <a:endParaRPr lang="en-US" altLang="en-US" smtClean="0">
              <a:solidFill>
                <a:srgbClr val="3333FF"/>
              </a:solidFill>
            </a:endParaRPr>
          </a:p>
          <a:p>
            <a:pPr marL="1200150" lvl="2" indent="-285750">
              <a:buFont typeface="Arial" panose="020B0604020202020204" pitchFamily="34" charset="0"/>
              <a:buChar char="•"/>
            </a:pPr>
            <a:r>
              <a:rPr lang="en-US" altLang="en-US" sz="2600" smtClean="0">
                <a:solidFill>
                  <a:srgbClr val="3333FF"/>
                </a:solidFill>
              </a:rPr>
              <a:t>Quyền </a:t>
            </a:r>
            <a:r>
              <a:rPr lang="en-US" altLang="en-US" sz="2600">
                <a:solidFill>
                  <a:srgbClr val="3333FF"/>
                </a:solidFill>
              </a:rPr>
              <a:t>phát biểu</a:t>
            </a:r>
            <a:r>
              <a:rPr lang="en-US" altLang="en-US" sz="2600"/>
              <a:t>: cho phép người dùng tạo CDSL mới, tạo các đối tượng trong phạm vi CSDL như: </a:t>
            </a:r>
            <a:r>
              <a:rPr lang="en-US" altLang="en-US" sz="2600">
                <a:solidFill>
                  <a:srgbClr val="F63B00"/>
                </a:solidFill>
              </a:rPr>
              <a:t>CREATE DATABASE, CREATE TABLE, CREATE RULE, CREATE PROCEDURE,</a:t>
            </a:r>
            <a:r>
              <a:rPr lang="en-US" altLang="en-US" sz="2600"/>
              <a:t> …</a:t>
            </a:r>
          </a:p>
          <a:p>
            <a:pPr marL="1200150" lvl="2" indent="-285750">
              <a:buFont typeface="Arial" panose="020B0604020202020204" pitchFamily="34" charset="0"/>
              <a:buChar char="•"/>
            </a:pPr>
            <a:r>
              <a:rPr lang="en-US" altLang="en-US" sz="2600">
                <a:solidFill>
                  <a:srgbClr val="3333FF"/>
                </a:solidFill>
              </a:rPr>
              <a:t>Quyền về đối tượng</a:t>
            </a:r>
            <a:r>
              <a:rPr lang="en-US" altLang="en-US" sz="2600"/>
              <a:t>: cho phép người dùng thực hiện các tác vụ trên từng đối tượng như: </a:t>
            </a:r>
            <a:r>
              <a:rPr lang="en-US" altLang="en-US" sz="2600">
                <a:solidFill>
                  <a:srgbClr val="F63B00"/>
                </a:solidFill>
              </a:rPr>
              <a:t>SELECT, INSERT, UPDATE, DELETE,</a:t>
            </a:r>
            <a:r>
              <a:rPr lang="en-US" altLang="en-US" sz="2600"/>
              <a:t> …</a:t>
            </a:r>
          </a:p>
          <a:p>
            <a:pPr marL="1200150" lvl="2" indent="-285750">
              <a:buFont typeface="Arial" panose="020B0604020202020204" pitchFamily="34" charset="0"/>
              <a:buChar char="•"/>
            </a:pPr>
            <a:r>
              <a:rPr lang="en-US" altLang="en-US" sz="2600">
                <a:solidFill>
                  <a:srgbClr val="3333FF"/>
                </a:solidFill>
              </a:rPr>
              <a:t>Quyền thừa hưởng</a:t>
            </a:r>
            <a:r>
              <a:rPr lang="en-US" altLang="en-US" sz="2600"/>
              <a:t>: đây là những quyền người dùng có được do là thành viên của nhóm hoặc bởi vì người dùng là chủ đối tượng.</a:t>
            </a:r>
          </a:p>
          <a:p>
            <a:pPr marL="914400" lvl="1" indent="-457200">
              <a:buFont typeface="Arial" panose="020B0604020202020204" pitchFamily="34" charset="0"/>
              <a:buChar char="•"/>
            </a:pPr>
            <a:endParaRPr lang="en-US" altLang="en-US" sz="2800" b="1" smtClean="0">
              <a:sym typeface="Symbol" panose="05050102010706020507" pitchFamily="18" charset="2"/>
            </a:endParaRPr>
          </a:p>
          <a:p>
            <a:pPr marL="457200" indent="-457200">
              <a:buFont typeface="Arial" panose="020B0604020202020204" pitchFamily="34" charset="0"/>
              <a:buChar char="•"/>
            </a:pPr>
            <a:endParaRPr lang="en-US" altLang="en-US" sz="2800"/>
          </a:p>
        </p:txBody>
      </p:sp>
    </p:spTree>
    <p:extLst>
      <p:ext uri="{BB962C8B-B14F-4D97-AF65-F5344CB8AC3E}">
        <p14:creationId xmlns:p14="http://schemas.microsoft.com/office/powerpoint/2010/main" val="3711906333"/>
      </p:ext>
    </p:extLst>
  </p:cSld>
  <p:clrMapOvr>
    <a:masterClrMapping/>
  </p:clrMapOvr>
  <mc:AlternateContent xmlns:mc="http://schemas.openxmlformats.org/markup-compatibility/2006" xmlns:p14="http://schemas.microsoft.com/office/powerpoint/2010/main">
    <mc:Choice Requires="p14">
      <p:transition spd="slow" p14:dur="1750" advClick="0">
        <p14:doors dir="vert"/>
      </p:transition>
    </mc:Choice>
    <mc:Fallback xmlns="">
      <p:transition spd="slow" advClick="0">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1865151" y="349790"/>
            <a:ext cx="4136229" cy="1200329"/>
            <a:chOff x="6096000" y="2068962"/>
            <a:chExt cx="5061857" cy="1200329"/>
          </a:xfrm>
        </p:grpSpPr>
        <p:sp>
          <p:nvSpPr>
            <p:cNvPr id="21" name="文本框 20"/>
            <p:cNvSpPr txBox="1"/>
            <p:nvPr/>
          </p:nvSpPr>
          <p:spPr>
            <a:xfrm>
              <a:off x="6096000" y="2068962"/>
              <a:ext cx="2489830" cy="1200329"/>
            </a:xfrm>
            <a:prstGeom prst="rect">
              <a:avLst/>
            </a:prstGeom>
            <a:noFill/>
          </p:spPr>
          <p:txBody>
            <a:bodyPr wrap="none" rtlCol="0">
              <a:spAutoFit/>
              <a:scene3d>
                <a:camera prst="orthographicFront"/>
                <a:lightRig rig="threePt" dir="t"/>
              </a:scene3d>
              <a:sp3d contourW="12700"/>
            </a:bodyPr>
            <a:lstStyle/>
            <a:p>
              <a:r>
                <a:rPr lang="en-US" altLang="zh-CN" sz="3600" b="1" u="sng" dirty="0">
                  <a:solidFill>
                    <a:srgbClr val="D32F2F"/>
                  </a:solidFill>
                  <a:latin typeface="Calibri" panose="020F0502020204030204" pitchFamily="34" charset="0"/>
                </a:rPr>
                <a:t>4</a:t>
              </a:r>
              <a:r>
                <a:rPr lang="en-US" altLang="zh-CN" sz="3600" b="1" u="sng" smtClean="0">
                  <a:solidFill>
                    <a:srgbClr val="D32F2F"/>
                  </a:solidFill>
                  <a:latin typeface="Calibri" panose="020F0502020204030204" pitchFamily="34" charset="0"/>
                </a:rPr>
                <a:t>. </a:t>
              </a:r>
              <a:r>
                <a:rPr lang="en-US" altLang="zh-CN" sz="3600" b="1" u="sng">
                  <a:solidFill>
                    <a:srgbClr val="D32F2F"/>
                  </a:solidFill>
                  <a:latin typeface="Calibri" panose="020F0502020204030204" pitchFamily="34" charset="0"/>
                </a:rPr>
                <a:t>QUYỀN</a:t>
              </a:r>
            </a:p>
            <a:p>
              <a:endParaRPr lang="en-US" altLang="zh-CN" sz="3600" b="1" u="sng">
                <a:solidFill>
                  <a:srgbClr val="D32F2F"/>
                </a:solidFill>
                <a:latin typeface="Calibri" panose="020F0502020204030204" pitchFamily="34" charset="0"/>
              </a:endParaRPr>
            </a:p>
          </p:txBody>
        </p:sp>
        <p:sp>
          <p:nvSpPr>
            <p:cNvPr id="22" name="文本框 21"/>
            <p:cNvSpPr txBox="1"/>
            <p:nvPr/>
          </p:nvSpPr>
          <p:spPr>
            <a:xfrm>
              <a:off x="6096000" y="2482777"/>
              <a:ext cx="5061857" cy="307777"/>
            </a:xfrm>
            <a:prstGeom prst="rect">
              <a:avLst/>
            </a:prstGeom>
            <a:noFill/>
          </p:spPr>
          <p:txBody>
            <a:bodyPr wrap="square" rtlCol="0">
              <a:spAutoFit/>
              <a:scene3d>
                <a:camera prst="orthographicFront"/>
                <a:lightRig rig="threePt" dir="t"/>
              </a:scene3d>
              <a:sp3d contourW="12700"/>
            </a:bodyPr>
            <a:lstStyle/>
            <a:p>
              <a:endParaRPr lang="en-US" altLang="zh-CN" sz="1400" dirty="0">
                <a:solidFill>
                  <a:schemeClr val="bg1">
                    <a:lumMod val="65000"/>
                  </a:schemeClr>
                </a:solidFill>
                <a:latin typeface="Calibri" panose="020F0502020204030204" pitchFamily="34" charset="0"/>
              </a:endParaRPr>
            </a:p>
          </p:txBody>
        </p:sp>
      </p:grpSp>
      <p:sp>
        <p:nvSpPr>
          <p:cNvPr id="85" name="椭圆 18"/>
          <p:cNvSpPr/>
          <p:nvPr/>
        </p:nvSpPr>
        <p:spPr>
          <a:xfrm>
            <a:off x="6053152" y="6131312"/>
            <a:ext cx="287485" cy="274080"/>
          </a:xfrm>
          <a:custGeom>
            <a:avLst/>
            <a:gdLst>
              <a:gd name="connsiteX0" fmla="*/ 5145 w 317509"/>
              <a:gd name="connsiteY0" fmla="*/ 226044 h 326057"/>
              <a:gd name="connsiteX1" fmla="*/ 69467 w 317509"/>
              <a:gd name="connsiteY1" fmla="*/ 226044 h 326057"/>
              <a:gd name="connsiteX2" fmla="*/ 74613 w 317509"/>
              <a:gd name="connsiteY2" fmla="*/ 231240 h 326057"/>
              <a:gd name="connsiteX3" fmla="*/ 74613 w 317509"/>
              <a:gd name="connsiteY3" fmla="*/ 322160 h 326057"/>
              <a:gd name="connsiteX4" fmla="*/ 69467 w 317509"/>
              <a:gd name="connsiteY4" fmla="*/ 326057 h 326057"/>
              <a:gd name="connsiteX5" fmla="*/ 5145 w 317509"/>
              <a:gd name="connsiteY5" fmla="*/ 326057 h 326057"/>
              <a:gd name="connsiteX6" fmla="*/ 0 w 317509"/>
              <a:gd name="connsiteY6" fmla="*/ 322160 h 326057"/>
              <a:gd name="connsiteX7" fmla="*/ 0 w 317509"/>
              <a:gd name="connsiteY7" fmla="*/ 231240 h 326057"/>
              <a:gd name="connsiteX8" fmla="*/ 5145 w 317509"/>
              <a:gd name="connsiteY8" fmla="*/ 226044 h 326057"/>
              <a:gd name="connsiteX9" fmla="*/ 119555 w 317509"/>
              <a:gd name="connsiteY9" fmla="*/ 156194 h 326057"/>
              <a:gd name="connsiteX10" fmla="*/ 185245 w 317509"/>
              <a:gd name="connsiteY10" fmla="*/ 156194 h 326057"/>
              <a:gd name="connsiteX11" fmla="*/ 190500 w 317509"/>
              <a:gd name="connsiteY11" fmla="*/ 161381 h 326057"/>
              <a:gd name="connsiteX12" fmla="*/ 190500 w 317509"/>
              <a:gd name="connsiteY12" fmla="*/ 322167 h 326057"/>
              <a:gd name="connsiteX13" fmla="*/ 185245 w 317509"/>
              <a:gd name="connsiteY13" fmla="*/ 326057 h 326057"/>
              <a:gd name="connsiteX14" fmla="*/ 119555 w 317509"/>
              <a:gd name="connsiteY14" fmla="*/ 326057 h 326057"/>
              <a:gd name="connsiteX15" fmla="*/ 114300 w 317509"/>
              <a:gd name="connsiteY15" fmla="*/ 322167 h 326057"/>
              <a:gd name="connsiteX16" fmla="*/ 114300 w 317509"/>
              <a:gd name="connsiteY16" fmla="*/ 161381 h 326057"/>
              <a:gd name="connsiteX17" fmla="*/ 119555 w 317509"/>
              <a:gd name="connsiteY17" fmla="*/ 156194 h 326057"/>
              <a:gd name="connsiteX18" fmla="*/ 258042 w 317509"/>
              <a:gd name="connsiteY18" fmla="*/ 2909 h 326057"/>
              <a:gd name="connsiteX19" fmla="*/ 265835 w 317509"/>
              <a:gd name="connsiteY19" fmla="*/ 2909 h 326057"/>
              <a:gd name="connsiteX20" fmla="*/ 316491 w 317509"/>
              <a:gd name="connsiteY20" fmla="*/ 89512 h 326057"/>
              <a:gd name="connsiteX21" fmla="*/ 311295 w 317509"/>
              <a:gd name="connsiteY21" fmla="*/ 97268 h 326057"/>
              <a:gd name="connsiteX22" fmla="*/ 294410 w 317509"/>
              <a:gd name="connsiteY22" fmla="*/ 97268 h 326057"/>
              <a:gd name="connsiteX23" fmla="*/ 294410 w 317509"/>
              <a:gd name="connsiteY23" fmla="*/ 322178 h 326057"/>
              <a:gd name="connsiteX24" fmla="*/ 289214 w 317509"/>
              <a:gd name="connsiteY24" fmla="*/ 326056 h 326057"/>
              <a:gd name="connsiteX25" fmla="*/ 234662 w 317509"/>
              <a:gd name="connsiteY25" fmla="*/ 326056 h 326057"/>
              <a:gd name="connsiteX26" fmla="*/ 229467 w 317509"/>
              <a:gd name="connsiteY26" fmla="*/ 322178 h 326057"/>
              <a:gd name="connsiteX27" fmla="*/ 229467 w 317509"/>
              <a:gd name="connsiteY27" fmla="*/ 97268 h 326057"/>
              <a:gd name="connsiteX28" fmla="*/ 212581 w 317509"/>
              <a:gd name="connsiteY28" fmla="*/ 97268 h 326057"/>
              <a:gd name="connsiteX29" fmla="*/ 207386 w 317509"/>
              <a:gd name="connsiteY29" fmla="*/ 89512 h 326057"/>
              <a:gd name="connsiteX30" fmla="*/ 258042 w 317509"/>
              <a:gd name="connsiteY30" fmla="*/ 2909 h 326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7509" h="326057">
                <a:moveTo>
                  <a:pt x="5145" y="226044"/>
                </a:moveTo>
                <a:cubicBezTo>
                  <a:pt x="69467" y="226044"/>
                  <a:pt x="69467" y="226044"/>
                  <a:pt x="69467" y="226044"/>
                </a:cubicBezTo>
                <a:cubicBezTo>
                  <a:pt x="72040" y="226044"/>
                  <a:pt x="74613" y="228642"/>
                  <a:pt x="74613" y="231240"/>
                </a:cubicBezTo>
                <a:cubicBezTo>
                  <a:pt x="74613" y="322160"/>
                  <a:pt x="74613" y="322160"/>
                  <a:pt x="74613" y="322160"/>
                </a:cubicBezTo>
                <a:cubicBezTo>
                  <a:pt x="74613" y="324758"/>
                  <a:pt x="72040" y="326057"/>
                  <a:pt x="69467" y="326057"/>
                </a:cubicBezTo>
                <a:cubicBezTo>
                  <a:pt x="5145" y="326057"/>
                  <a:pt x="5145" y="326057"/>
                  <a:pt x="5145" y="326057"/>
                </a:cubicBezTo>
                <a:cubicBezTo>
                  <a:pt x="2573" y="326057"/>
                  <a:pt x="0" y="324758"/>
                  <a:pt x="0" y="322160"/>
                </a:cubicBezTo>
                <a:cubicBezTo>
                  <a:pt x="0" y="231240"/>
                  <a:pt x="0" y="231240"/>
                  <a:pt x="0" y="231240"/>
                </a:cubicBezTo>
                <a:cubicBezTo>
                  <a:pt x="0" y="228642"/>
                  <a:pt x="2573" y="226044"/>
                  <a:pt x="5145" y="226044"/>
                </a:cubicBezTo>
                <a:close/>
                <a:moveTo>
                  <a:pt x="119555" y="156194"/>
                </a:moveTo>
                <a:cubicBezTo>
                  <a:pt x="119555" y="156194"/>
                  <a:pt x="119555" y="156194"/>
                  <a:pt x="185245" y="156194"/>
                </a:cubicBezTo>
                <a:cubicBezTo>
                  <a:pt x="187872" y="156194"/>
                  <a:pt x="190500" y="158787"/>
                  <a:pt x="190500" y="161381"/>
                </a:cubicBezTo>
                <a:cubicBezTo>
                  <a:pt x="190500" y="161381"/>
                  <a:pt x="190500" y="161381"/>
                  <a:pt x="190500" y="322167"/>
                </a:cubicBezTo>
                <a:cubicBezTo>
                  <a:pt x="190500" y="324760"/>
                  <a:pt x="187872" y="326057"/>
                  <a:pt x="185245" y="326057"/>
                </a:cubicBezTo>
                <a:cubicBezTo>
                  <a:pt x="185245" y="326057"/>
                  <a:pt x="185245" y="326057"/>
                  <a:pt x="119555" y="326057"/>
                </a:cubicBezTo>
                <a:cubicBezTo>
                  <a:pt x="116927" y="326057"/>
                  <a:pt x="114300" y="324760"/>
                  <a:pt x="114300" y="322167"/>
                </a:cubicBezTo>
                <a:cubicBezTo>
                  <a:pt x="114300" y="322167"/>
                  <a:pt x="114300" y="322167"/>
                  <a:pt x="114300" y="161381"/>
                </a:cubicBezTo>
                <a:cubicBezTo>
                  <a:pt x="114300" y="158787"/>
                  <a:pt x="116927" y="156194"/>
                  <a:pt x="119555" y="156194"/>
                </a:cubicBezTo>
                <a:close/>
                <a:moveTo>
                  <a:pt x="258042" y="2909"/>
                </a:moveTo>
                <a:cubicBezTo>
                  <a:pt x="259341" y="-969"/>
                  <a:pt x="263237" y="-969"/>
                  <a:pt x="265835" y="2909"/>
                </a:cubicBezTo>
                <a:cubicBezTo>
                  <a:pt x="265835" y="2909"/>
                  <a:pt x="265835" y="2909"/>
                  <a:pt x="316491" y="89512"/>
                </a:cubicBezTo>
                <a:cubicBezTo>
                  <a:pt x="319088" y="93390"/>
                  <a:pt x="316491" y="97268"/>
                  <a:pt x="311295" y="97268"/>
                </a:cubicBezTo>
                <a:cubicBezTo>
                  <a:pt x="311295" y="97268"/>
                  <a:pt x="311295" y="97268"/>
                  <a:pt x="294410" y="97268"/>
                </a:cubicBezTo>
                <a:cubicBezTo>
                  <a:pt x="294410" y="97268"/>
                  <a:pt x="294410" y="97268"/>
                  <a:pt x="294410" y="322178"/>
                </a:cubicBezTo>
                <a:cubicBezTo>
                  <a:pt x="294410" y="324763"/>
                  <a:pt x="291812" y="326056"/>
                  <a:pt x="289214" y="326056"/>
                </a:cubicBezTo>
                <a:cubicBezTo>
                  <a:pt x="289214" y="326056"/>
                  <a:pt x="289214" y="326056"/>
                  <a:pt x="234662" y="326056"/>
                </a:cubicBezTo>
                <a:cubicBezTo>
                  <a:pt x="232064" y="326056"/>
                  <a:pt x="229467" y="324763"/>
                  <a:pt x="229467" y="322178"/>
                </a:cubicBezTo>
                <a:cubicBezTo>
                  <a:pt x="229467" y="322178"/>
                  <a:pt x="229467" y="322178"/>
                  <a:pt x="229467" y="97268"/>
                </a:cubicBezTo>
                <a:cubicBezTo>
                  <a:pt x="229467" y="97268"/>
                  <a:pt x="229467" y="97268"/>
                  <a:pt x="212581" y="97268"/>
                </a:cubicBezTo>
                <a:cubicBezTo>
                  <a:pt x="207386" y="97268"/>
                  <a:pt x="204788" y="93390"/>
                  <a:pt x="207386" y="89512"/>
                </a:cubicBezTo>
                <a:cubicBezTo>
                  <a:pt x="207386" y="89512"/>
                  <a:pt x="207386" y="89512"/>
                  <a:pt x="258042" y="290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65000"/>
                  <a:lumOff val="35000"/>
                </a:schemeClr>
              </a:solidFill>
              <a:latin typeface="Calibri" panose="020F0502020204030204" pitchFamily="34" charset="0"/>
            </a:endParaRPr>
          </a:p>
        </p:txBody>
      </p:sp>
      <p:sp>
        <p:nvSpPr>
          <p:cNvPr id="86" name="椭圆 16"/>
          <p:cNvSpPr/>
          <p:nvPr/>
        </p:nvSpPr>
        <p:spPr>
          <a:xfrm>
            <a:off x="6055714" y="5411986"/>
            <a:ext cx="311256" cy="274080"/>
          </a:xfrm>
          <a:custGeom>
            <a:avLst/>
            <a:gdLst>
              <a:gd name="connsiteX0" fmla="*/ 311151 w 331788"/>
              <a:gd name="connsiteY0" fmla="*/ 34925 h 331788"/>
              <a:gd name="connsiteX1" fmla="*/ 331788 w 331788"/>
              <a:gd name="connsiteY1" fmla="*/ 92075 h 331788"/>
              <a:gd name="connsiteX2" fmla="*/ 311151 w 331788"/>
              <a:gd name="connsiteY2" fmla="*/ 98425 h 331788"/>
              <a:gd name="connsiteX3" fmla="*/ 304801 w 331788"/>
              <a:gd name="connsiteY3" fmla="*/ 76200 h 331788"/>
              <a:gd name="connsiteX4" fmla="*/ 254001 w 331788"/>
              <a:gd name="connsiteY4" fmla="*/ 222251 h 331788"/>
              <a:gd name="connsiteX5" fmla="*/ 206376 w 331788"/>
              <a:gd name="connsiteY5" fmla="*/ 146050 h 331788"/>
              <a:gd name="connsiteX6" fmla="*/ 157163 w 331788"/>
              <a:gd name="connsiteY6" fmla="*/ 241301 h 331788"/>
              <a:gd name="connsiteX7" fmla="*/ 103188 w 331788"/>
              <a:gd name="connsiteY7" fmla="*/ 163513 h 331788"/>
              <a:gd name="connsiteX8" fmla="*/ 61913 w 331788"/>
              <a:gd name="connsiteY8" fmla="*/ 242888 h 331788"/>
              <a:gd name="connsiteX9" fmla="*/ 44450 w 331788"/>
              <a:gd name="connsiteY9" fmla="*/ 231776 h 331788"/>
              <a:gd name="connsiteX10" fmla="*/ 101600 w 331788"/>
              <a:gd name="connsiteY10" fmla="*/ 123825 h 331788"/>
              <a:gd name="connsiteX11" fmla="*/ 153988 w 331788"/>
              <a:gd name="connsiteY11" fmla="*/ 201613 h 331788"/>
              <a:gd name="connsiteX12" fmla="*/ 203201 w 331788"/>
              <a:gd name="connsiteY12" fmla="*/ 106363 h 331788"/>
              <a:gd name="connsiteX13" fmla="*/ 247651 w 331788"/>
              <a:gd name="connsiteY13" fmla="*/ 174625 h 331788"/>
              <a:gd name="connsiteX14" fmla="*/ 284163 w 331788"/>
              <a:gd name="connsiteY14" fmla="*/ 69850 h 331788"/>
              <a:gd name="connsiteX15" fmla="*/ 263526 w 331788"/>
              <a:gd name="connsiteY15" fmla="*/ 79375 h 331788"/>
              <a:gd name="connsiteX16" fmla="*/ 255588 w 331788"/>
              <a:gd name="connsiteY16" fmla="*/ 61913 h 331788"/>
              <a:gd name="connsiteX17" fmla="*/ 0 w 331788"/>
              <a:gd name="connsiteY17" fmla="*/ 0 h 331788"/>
              <a:gd name="connsiteX18" fmla="*/ 20637 w 331788"/>
              <a:gd name="connsiteY18" fmla="*/ 0 h 331788"/>
              <a:gd name="connsiteX19" fmla="*/ 20637 w 331788"/>
              <a:gd name="connsiteY19" fmla="*/ 311151 h 331788"/>
              <a:gd name="connsiteX20" fmla="*/ 331788 w 331788"/>
              <a:gd name="connsiteY20" fmla="*/ 311151 h 331788"/>
              <a:gd name="connsiteX21" fmla="*/ 331788 w 331788"/>
              <a:gd name="connsiteY21" fmla="*/ 331788 h 331788"/>
              <a:gd name="connsiteX22" fmla="*/ 0 w 331788"/>
              <a:gd name="connsiteY22" fmla="*/ 331788 h 33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31788" h="331788">
                <a:moveTo>
                  <a:pt x="311151" y="34925"/>
                </a:moveTo>
                <a:lnTo>
                  <a:pt x="331788" y="92075"/>
                </a:lnTo>
                <a:lnTo>
                  <a:pt x="311151" y="98425"/>
                </a:lnTo>
                <a:lnTo>
                  <a:pt x="304801" y="76200"/>
                </a:lnTo>
                <a:lnTo>
                  <a:pt x="254001" y="222251"/>
                </a:lnTo>
                <a:lnTo>
                  <a:pt x="206376" y="146050"/>
                </a:lnTo>
                <a:lnTo>
                  <a:pt x="157163" y="241301"/>
                </a:lnTo>
                <a:lnTo>
                  <a:pt x="103188" y="163513"/>
                </a:lnTo>
                <a:lnTo>
                  <a:pt x="61913" y="242888"/>
                </a:lnTo>
                <a:lnTo>
                  <a:pt x="44450" y="231776"/>
                </a:lnTo>
                <a:lnTo>
                  <a:pt x="101600" y="123825"/>
                </a:lnTo>
                <a:lnTo>
                  <a:pt x="153988" y="201613"/>
                </a:lnTo>
                <a:lnTo>
                  <a:pt x="203201" y="106363"/>
                </a:lnTo>
                <a:lnTo>
                  <a:pt x="247651" y="174625"/>
                </a:lnTo>
                <a:lnTo>
                  <a:pt x="284163" y="69850"/>
                </a:lnTo>
                <a:lnTo>
                  <a:pt x="263526" y="79375"/>
                </a:lnTo>
                <a:lnTo>
                  <a:pt x="255588" y="61913"/>
                </a:lnTo>
                <a:close/>
                <a:moveTo>
                  <a:pt x="0" y="0"/>
                </a:moveTo>
                <a:lnTo>
                  <a:pt x="20637" y="0"/>
                </a:lnTo>
                <a:lnTo>
                  <a:pt x="20637" y="311151"/>
                </a:lnTo>
                <a:lnTo>
                  <a:pt x="331788" y="311151"/>
                </a:lnTo>
                <a:lnTo>
                  <a:pt x="331788" y="331788"/>
                </a:lnTo>
                <a:lnTo>
                  <a:pt x="0" y="33178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zh-CN" altLang="en-US">
              <a:solidFill>
                <a:schemeClr val="tx1">
                  <a:lumMod val="65000"/>
                  <a:lumOff val="35000"/>
                </a:schemeClr>
              </a:solidFill>
              <a:latin typeface="Calibri" panose="020F0502020204030204" pitchFamily="34" charset="0"/>
            </a:endParaRPr>
          </a:p>
        </p:txBody>
      </p:sp>
      <p:sp>
        <p:nvSpPr>
          <p:cNvPr id="88" name="椭圆 11"/>
          <p:cNvSpPr/>
          <p:nvPr/>
        </p:nvSpPr>
        <p:spPr>
          <a:xfrm>
            <a:off x="6119836" y="2517382"/>
            <a:ext cx="245729" cy="226677"/>
          </a:xfrm>
          <a:custGeom>
            <a:avLst/>
            <a:gdLst>
              <a:gd name="connsiteX0" fmla="*/ 145025 w 331788"/>
              <a:gd name="connsiteY0" fmla="*/ 104594 h 331536"/>
              <a:gd name="connsiteX1" fmla="*/ 198438 w 331788"/>
              <a:gd name="connsiteY1" fmla="*/ 123670 h 331536"/>
              <a:gd name="connsiteX2" fmla="*/ 198438 w 331788"/>
              <a:gd name="connsiteY2" fmla="*/ 152614 h 331536"/>
              <a:gd name="connsiteX3" fmla="*/ 169334 w 331788"/>
              <a:gd name="connsiteY3" fmla="*/ 152614 h 331536"/>
              <a:gd name="connsiteX4" fmla="*/ 113771 w 331788"/>
              <a:gd name="connsiteY4" fmla="*/ 167085 h 331536"/>
              <a:gd name="connsiteX5" fmla="*/ 51594 w 331788"/>
              <a:gd name="connsiteY5" fmla="*/ 227603 h 331536"/>
              <a:gd name="connsiteX6" fmla="*/ 41010 w 331788"/>
              <a:gd name="connsiteY6" fmla="*/ 253915 h 331536"/>
              <a:gd name="connsiteX7" fmla="*/ 51594 w 331788"/>
              <a:gd name="connsiteY7" fmla="*/ 280228 h 331536"/>
              <a:gd name="connsiteX8" fmla="*/ 105833 w 331788"/>
              <a:gd name="connsiteY8" fmla="*/ 280228 h 331536"/>
              <a:gd name="connsiteX9" fmla="*/ 121708 w 331788"/>
              <a:gd name="connsiteY9" fmla="*/ 263125 h 331536"/>
              <a:gd name="connsiteX10" fmla="*/ 150813 w 331788"/>
              <a:gd name="connsiteY10" fmla="*/ 263125 h 331536"/>
              <a:gd name="connsiteX11" fmla="*/ 150813 w 331788"/>
              <a:gd name="connsiteY11" fmla="*/ 292068 h 331536"/>
              <a:gd name="connsiteX12" fmla="*/ 134938 w 331788"/>
              <a:gd name="connsiteY12" fmla="*/ 309171 h 331536"/>
              <a:gd name="connsiteX13" fmla="*/ 78052 w 331788"/>
              <a:gd name="connsiteY13" fmla="*/ 331536 h 331536"/>
              <a:gd name="connsiteX14" fmla="*/ 22489 w 331788"/>
              <a:gd name="connsiteY14" fmla="*/ 309171 h 331536"/>
              <a:gd name="connsiteX15" fmla="*/ 0 w 331788"/>
              <a:gd name="connsiteY15" fmla="*/ 253915 h 331536"/>
              <a:gd name="connsiteX16" fmla="*/ 22489 w 331788"/>
              <a:gd name="connsiteY16" fmla="*/ 198660 h 331536"/>
              <a:gd name="connsiteX17" fmla="*/ 84666 w 331788"/>
              <a:gd name="connsiteY17" fmla="*/ 136826 h 331536"/>
              <a:gd name="connsiteX18" fmla="*/ 145025 w 331788"/>
              <a:gd name="connsiteY18" fmla="*/ 104594 h 331536"/>
              <a:gd name="connsiteX19" fmla="*/ 254829 w 331788"/>
              <a:gd name="connsiteY19" fmla="*/ 43 h 331536"/>
              <a:gd name="connsiteX20" fmla="*/ 309472 w 331788"/>
              <a:gd name="connsiteY20" fmla="*/ 24739 h 331536"/>
              <a:gd name="connsiteX21" fmla="*/ 331788 w 331788"/>
              <a:gd name="connsiteY21" fmla="*/ 80057 h 331536"/>
              <a:gd name="connsiteX22" fmla="*/ 309472 w 331788"/>
              <a:gd name="connsiteY22" fmla="*/ 135376 h 331536"/>
              <a:gd name="connsiteX23" fmla="*/ 242522 w 331788"/>
              <a:gd name="connsiteY23" fmla="*/ 199914 h 331536"/>
              <a:gd name="connsiteX24" fmla="*/ 180823 w 331788"/>
              <a:gd name="connsiteY24" fmla="*/ 231524 h 331536"/>
              <a:gd name="connsiteX25" fmla="*/ 134877 w 331788"/>
              <a:gd name="connsiteY25" fmla="*/ 210451 h 331536"/>
              <a:gd name="connsiteX26" fmla="*/ 134877 w 331788"/>
              <a:gd name="connsiteY26" fmla="*/ 181474 h 331536"/>
              <a:gd name="connsiteX27" fmla="*/ 163757 w 331788"/>
              <a:gd name="connsiteY27" fmla="*/ 181474 h 331536"/>
              <a:gd name="connsiteX28" fmla="*/ 213641 w 331788"/>
              <a:gd name="connsiteY28" fmla="*/ 170937 h 331536"/>
              <a:gd name="connsiteX29" fmla="*/ 280591 w 331788"/>
              <a:gd name="connsiteY29" fmla="*/ 106399 h 331536"/>
              <a:gd name="connsiteX30" fmla="*/ 291093 w 331788"/>
              <a:gd name="connsiteY30" fmla="*/ 80057 h 331536"/>
              <a:gd name="connsiteX31" fmla="*/ 280591 w 331788"/>
              <a:gd name="connsiteY31" fmla="*/ 53715 h 331536"/>
              <a:gd name="connsiteX32" fmla="*/ 232020 w 331788"/>
              <a:gd name="connsiteY32" fmla="*/ 49764 h 331536"/>
              <a:gd name="connsiteX33" fmla="*/ 211016 w 331788"/>
              <a:gd name="connsiteY33" fmla="*/ 70838 h 331536"/>
              <a:gd name="connsiteX34" fmla="*/ 182135 w 331788"/>
              <a:gd name="connsiteY34" fmla="*/ 70838 h 331536"/>
              <a:gd name="connsiteX35" fmla="*/ 182135 w 331788"/>
              <a:gd name="connsiteY35" fmla="*/ 41861 h 331536"/>
              <a:gd name="connsiteX36" fmla="*/ 203139 w 331788"/>
              <a:gd name="connsiteY36" fmla="*/ 20788 h 331536"/>
              <a:gd name="connsiteX37" fmla="*/ 254829 w 331788"/>
              <a:gd name="connsiteY37" fmla="*/ 43 h 33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31788" h="331536">
                <a:moveTo>
                  <a:pt x="145025" y="104594"/>
                </a:moveTo>
                <a:cubicBezTo>
                  <a:pt x="164703" y="102292"/>
                  <a:pt x="183224" y="108541"/>
                  <a:pt x="198438" y="123670"/>
                </a:cubicBezTo>
                <a:cubicBezTo>
                  <a:pt x="206375" y="131564"/>
                  <a:pt x="206375" y="144720"/>
                  <a:pt x="198438" y="152614"/>
                </a:cubicBezTo>
                <a:cubicBezTo>
                  <a:pt x="190500" y="160507"/>
                  <a:pt x="177271" y="160507"/>
                  <a:pt x="169334" y="152614"/>
                </a:cubicBezTo>
                <a:cubicBezTo>
                  <a:pt x="150813" y="135511"/>
                  <a:pt x="127000" y="153929"/>
                  <a:pt x="113771" y="167085"/>
                </a:cubicBezTo>
                <a:cubicBezTo>
                  <a:pt x="113771" y="167085"/>
                  <a:pt x="113771" y="167085"/>
                  <a:pt x="51594" y="227603"/>
                </a:cubicBezTo>
                <a:cubicBezTo>
                  <a:pt x="44979" y="234181"/>
                  <a:pt x="41010" y="243391"/>
                  <a:pt x="41010" y="253915"/>
                </a:cubicBezTo>
                <a:cubicBezTo>
                  <a:pt x="41010" y="263125"/>
                  <a:pt x="44979" y="272334"/>
                  <a:pt x="51594" y="280228"/>
                </a:cubicBezTo>
                <a:cubicBezTo>
                  <a:pt x="66146" y="294699"/>
                  <a:pt x="89958" y="294699"/>
                  <a:pt x="105833" y="280228"/>
                </a:cubicBezTo>
                <a:cubicBezTo>
                  <a:pt x="105833" y="280228"/>
                  <a:pt x="105833" y="280228"/>
                  <a:pt x="121708" y="263125"/>
                </a:cubicBezTo>
                <a:cubicBezTo>
                  <a:pt x="129646" y="255231"/>
                  <a:pt x="142875" y="255231"/>
                  <a:pt x="150813" y="263125"/>
                </a:cubicBezTo>
                <a:cubicBezTo>
                  <a:pt x="158750" y="271018"/>
                  <a:pt x="158750" y="284174"/>
                  <a:pt x="150813" y="292068"/>
                </a:cubicBezTo>
                <a:cubicBezTo>
                  <a:pt x="150813" y="292068"/>
                  <a:pt x="150813" y="292068"/>
                  <a:pt x="134938" y="309171"/>
                </a:cubicBezTo>
                <a:cubicBezTo>
                  <a:pt x="119062" y="323643"/>
                  <a:pt x="99219" y="331536"/>
                  <a:pt x="78052" y="331536"/>
                </a:cubicBezTo>
                <a:cubicBezTo>
                  <a:pt x="58208" y="331536"/>
                  <a:pt x="38364" y="323643"/>
                  <a:pt x="22489" y="309171"/>
                </a:cubicBezTo>
                <a:cubicBezTo>
                  <a:pt x="7937" y="294699"/>
                  <a:pt x="0" y="274965"/>
                  <a:pt x="0" y="253915"/>
                </a:cubicBezTo>
                <a:cubicBezTo>
                  <a:pt x="0" y="232866"/>
                  <a:pt x="7937" y="213132"/>
                  <a:pt x="22489" y="198660"/>
                </a:cubicBezTo>
                <a:cubicBezTo>
                  <a:pt x="22489" y="198660"/>
                  <a:pt x="22489" y="198660"/>
                  <a:pt x="84666" y="136826"/>
                </a:cubicBezTo>
                <a:cubicBezTo>
                  <a:pt x="104510" y="117750"/>
                  <a:pt x="125346" y="106896"/>
                  <a:pt x="145025" y="104594"/>
                </a:cubicBezTo>
                <a:close/>
                <a:moveTo>
                  <a:pt x="254829" y="43"/>
                </a:moveTo>
                <a:cubicBezTo>
                  <a:pt x="273700" y="702"/>
                  <a:pt x="293063" y="8934"/>
                  <a:pt x="309472" y="24739"/>
                </a:cubicBezTo>
                <a:cubicBezTo>
                  <a:pt x="323912" y="39227"/>
                  <a:pt x="331788" y="58984"/>
                  <a:pt x="331788" y="80057"/>
                </a:cubicBezTo>
                <a:cubicBezTo>
                  <a:pt x="331788" y="101131"/>
                  <a:pt x="323912" y="120887"/>
                  <a:pt x="309472" y="135376"/>
                </a:cubicBezTo>
                <a:cubicBezTo>
                  <a:pt x="309472" y="135376"/>
                  <a:pt x="309472" y="135376"/>
                  <a:pt x="242522" y="199914"/>
                </a:cubicBezTo>
                <a:cubicBezTo>
                  <a:pt x="222831" y="220987"/>
                  <a:pt x="201827" y="231524"/>
                  <a:pt x="180823" y="231524"/>
                </a:cubicBezTo>
                <a:cubicBezTo>
                  <a:pt x="165070" y="231524"/>
                  <a:pt x="149317" y="223622"/>
                  <a:pt x="134877" y="210451"/>
                </a:cubicBezTo>
                <a:cubicBezTo>
                  <a:pt x="127000" y="202548"/>
                  <a:pt x="127000" y="189377"/>
                  <a:pt x="134877" y="181474"/>
                </a:cubicBezTo>
                <a:cubicBezTo>
                  <a:pt x="142753" y="173572"/>
                  <a:pt x="155881" y="173572"/>
                  <a:pt x="163757" y="181474"/>
                </a:cubicBezTo>
                <a:cubicBezTo>
                  <a:pt x="170321" y="186743"/>
                  <a:pt x="184761" y="201231"/>
                  <a:pt x="213641" y="170937"/>
                </a:cubicBezTo>
                <a:cubicBezTo>
                  <a:pt x="213641" y="170937"/>
                  <a:pt x="213641" y="170937"/>
                  <a:pt x="280591" y="106399"/>
                </a:cubicBezTo>
                <a:cubicBezTo>
                  <a:pt x="287155" y="98497"/>
                  <a:pt x="291093" y="89277"/>
                  <a:pt x="291093" y="80057"/>
                </a:cubicBezTo>
                <a:cubicBezTo>
                  <a:pt x="291093" y="69520"/>
                  <a:pt x="287155" y="60301"/>
                  <a:pt x="280591" y="53715"/>
                </a:cubicBezTo>
                <a:cubicBezTo>
                  <a:pt x="267464" y="40544"/>
                  <a:pt x="246460" y="33959"/>
                  <a:pt x="232020" y="49764"/>
                </a:cubicBezTo>
                <a:cubicBezTo>
                  <a:pt x="232020" y="49764"/>
                  <a:pt x="232020" y="49764"/>
                  <a:pt x="211016" y="70838"/>
                </a:cubicBezTo>
                <a:cubicBezTo>
                  <a:pt x="203139" y="78740"/>
                  <a:pt x="190012" y="78740"/>
                  <a:pt x="182135" y="70838"/>
                </a:cubicBezTo>
                <a:cubicBezTo>
                  <a:pt x="174259" y="62935"/>
                  <a:pt x="174259" y="49764"/>
                  <a:pt x="182135" y="41861"/>
                </a:cubicBezTo>
                <a:cubicBezTo>
                  <a:pt x="182135" y="41861"/>
                  <a:pt x="182135" y="41861"/>
                  <a:pt x="203139" y="20788"/>
                </a:cubicBezTo>
                <a:cubicBezTo>
                  <a:pt x="217579" y="6300"/>
                  <a:pt x="235958" y="-615"/>
                  <a:pt x="254829" y="4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65000"/>
                  <a:lumOff val="35000"/>
                </a:schemeClr>
              </a:solidFill>
              <a:latin typeface="Calibri" panose="020F0502020204030204" pitchFamily="34" charset="0"/>
            </a:endParaRPr>
          </a:p>
        </p:txBody>
      </p:sp>
      <p:sp>
        <p:nvSpPr>
          <p:cNvPr id="90" name="椭圆 38"/>
          <p:cNvSpPr/>
          <p:nvPr/>
        </p:nvSpPr>
        <p:spPr>
          <a:xfrm>
            <a:off x="6050009" y="4712042"/>
            <a:ext cx="387350" cy="316754"/>
          </a:xfrm>
          <a:custGeom>
            <a:avLst/>
            <a:gdLst>
              <a:gd name="connsiteX0" fmla="*/ 192254 w 338138"/>
              <a:gd name="connsiteY0" fmla="*/ 135421 h 335282"/>
              <a:gd name="connsiteX1" fmla="*/ 152810 w 338138"/>
              <a:gd name="connsiteY1" fmla="*/ 151158 h 335282"/>
              <a:gd name="connsiteX2" fmla="*/ 152810 w 338138"/>
              <a:gd name="connsiteY2" fmla="*/ 229842 h 335282"/>
              <a:gd name="connsiteX3" fmla="*/ 232697 w 338138"/>
              <a:gd name="connsiteY3" fmla="*/ 229842 h 335282"/>
              <a:gd name="connsiteX4" fmla="*/ 232697 w 338138"/>
              <a:gd name="connsiteY4" fmla="*/ 151158 h 335282"/>
              <a:gd name="connsiteX5" fmla="*/ 192254 w 338138"/>
              <a:gd name="connsiteY5" fmla="*/ 135421 h 335282"/>
              <a:gd name="connsiteX6" fmla="*/ 238125 w 338138"/>
              <a:gd name="connsiteY6" fmla="*/ 69850 h 335282"/>
              <a:gd name="connsiteX7" fmla="*/ 225425 w 338138"/>
              <a:gd name="connsiteY7" fmla="*/ 80963 h 335282"/>
              <a:gd name="connsiteX8" fmla="*/ 238125 w 338138"/>
              <a:gd name="connsiteY8" fmla="*/ 92076 h 335282"/>
              <a:gd name="connsiteX9" fmla="*/ 250825 w 338138"/>
              <a:gd name="connsiteY9" fmla="*/ 80963 h 335282"/>
              <a:gd name="connsiteX10" fmla="*/ 238125 w 338138"/>
              <a:gd name="connsiteY10" fmla="*/ 69850 h 335282"/>
              <a:gd name="connsiteX11" fmla="*/ 214313 w 338138"/>
              <a:gd name="connsiteY11" fmla="*/ 57150 h 335282"/>
              <a:gd name="connsiteX12" fmla="*/ 263526 w 338138"/>
              <a:gd name="connsiteY12" fmla="*/ 57150 h 335282"/>
              <a:gd name="connsiteX13" fmla="*/ 263526 w 338138"/>
              <a:gd name="connsiteY13" fmla="*/ 106363 h 335282"/>
              <a:gd name="connsiteX14" fmla="*/ 214313 w 338138"/>
              <a:gd name="connsiteY14" fmla="*/ 106363 h 335282"/>
              <a:gd name="connsiteX15" fmla="*/ 49213 w 338138"/>
              <a:gd name="connsiteY15" fmla="*/ 57150 h 335282"/>
              <a:gd name="connsiteX16" fmla="*/ 195263 w 338138"/>
              <a:gd name="connsiteY16" fmla="*/ 57150 h 335282"/>
              <a:gd name="connsiteX17" fmla="*/ 195263 w 338138"/>
              <a:gd name="connsiteY17" fmla="*/ 106363 h 335282"/>
              <a:gd name="connsiteX18" fmla="*/ 49213 w 338138"/>
              <a:gd name="connsiteY18" fmla="*/ 106363 h 335282"/>
              <a:gd name="connsiteX19" fmla="*/ 22225 w 338138"/>
              <a:gd name="connsiteY19" fmla="*/ 28575 h 335282"/>
              <a:gd name="connsiteX20" fmla="*/ 22225 w 338138"/>
              <a:gd name="connsiteY20" fmla="*/ 269875 h 335282"/>
              <a:gd name="connsiteX21" fmla="*/ 241853 w 338138"/>
              <a:gd name="connsiteY21" fmla="*/ 269875 h 335282"/>
              <a:gd name="connsiteX22" fmla="*/ 247114 w 338138"/>
              <a:gd name="connsiteY22" fmla="*/ 259384 h 335282"/>
              <a:gd name="connsiteX23" fmla="*/ 233962 w 338138"/>
              <a:gd name="connsiteY23" fmla="*/ 248892 h 335282"/>
              <a:gd name="connsiteX24" fmla="*/ 155054 w 338138"/>
              <a:gd name="connsiteY24" fmla="*/ 251515 h 335282"/>
              <a:gd name="connsiteX25" fmla="*/ 49843 w 338138"/>
              <a:gd name="connsiteY25" fmla="*/ 251515 h 335282"/>
              <a:gd name="connsiteX26" fmla="*/ 49843 w 338138"/>
              <a:gd name="connsiteY26" fmla="*/ 231844 h 335282"/>
              <a:gd name="connsiteX27" fmla="*/ 135327 w 338138"/>
              <a:gd name="connsiteY27" fmla="*/ 231844 h 335282"/>
              <a:gd name="connsiteX28" fmla="*/ 122175 w 338138"/>
              <a:gd name="connsiteY28" fmla="*/ 201682 h 335282"/>
              <a:gd name="connsiteX29" fmla="*/ 49843 w 338138"/>
              <a:gd name="connsiteY29" fmla="*/ 201682 h 335282"/>
              <a:gd name="connsiteX30" fmla="*/ 49843 w 338138"/>
              <a:gd name="connsiteY30" fmla="*/ 183322 h 335282"/>
              <a:gd name="connsiteX31" fmla="*/ 120860 w 338138"/>
              <a:gd name="connsiteY31" fmla="*/ 183322 h 335282"/>
              <a:gd name="connsiteX32" fmla="*/ 131381 w 338138"/>
              <a:gd name="connsiteY32" fmla="*/ 153159 h 335282"/>
              <a:gd name="connsiteX33" fmla="*/ 49843 w 338138"/>
              <a:gd name="connsiteY33" fmla="*/ 153159 h 335282"/>
              <a:gd name="connsiteX34" fmla="*/ 49843 w 338138"/>
              <a:gd name="connsiteY34" fmla="*/ 134800 h 335282"/>
              <a:gd name="connsiteX35" fmla="*/ 147163 w 338138"/>
              <a:gd name="connsiteY35" fmla="*/ 134800 h 335282"/>
              <a:gd name="connsiteX36" fmla="*/ 243168 w 338138"/>
              <a:gd name="connsiteY36" fmla="*/ 138734 h 335282"/>
              <a:gd name="connsiteX37" fmla="*/ 251059 w 338138"/>
              <a:gd name="connsiteY37" fmla="*/ 231844 h 335282"/>
              <a:gd name="connsiteX38" fmla="*/ 264210 w 338138"/>
              <a:gd name="connsiteY38" fmla="*/ 243647 h 335282"/>
              <a:gd name="connsiteX39" fmla="*/ 272101 w 338138"/>
              <a:gd name="connsiteY39" fmla="*/ 238401 h 335282"/>
              <a:gd name="connsiteX40" fmla="*/ 290513 w 338138"/>
              <a:gd name="connsiteY40" fmla="*/ 256761 h 335282"/>
              <a:gd name="connsiteX41" fmla="*/ 290513 w 338138"/>
              <a:gd name="connsiteY41" fmla="*/ 28575 h 335282"/>
              <a:gd name="connsiteX42" fmla="*/ 22225 w 338138"/>
              <a:gd name="connsiteY42" fmla="*/ 28575 h 335282"/>
              <a:gd name="connsiteX43" fmla="*/ 0 w 338138"/>
              <a:gd name="connsiteY43" fmla="*/ 0 h 335282"/>
              <a:gd name="connsiteX44" fmla="*/ 311721 w 338138"/>
              <a:gd name="connsiteY44" fmla="*/ 0 h 335282"/>
              <a:gd name="connsiteX45" fmla="*/ 311721 w 338138"/>
              <a:gd name="connsiteY45" fmla="*/ 278479 h 335282"/>
              <a:gd name="connsiteX46" fmla="*/ 338138 w 338138"/>
              <a:gd name="connsiteY46" fmla="*/ 304875 h 335282"/>
              <a:gd name="connsiteX47" fmla="*/ 330213 w 338138"/>
              <a:gd name="connsiteY47" fmla="*/ 325992 h 335282"/>
              <a:gd name="connsiteX48" fmla="*/ 307759 w 338138"/>
              <a:gd name="connsiteY48" fmla="*/ 335230 h 335282"/>
              <a:gd name="connsiteX49" fmla="*/ 262850 w 338138"/>
              <a:gd name="connsiteY49" fmla="*/ 291677 h 335282"/>
              <a:gd name="connsiteX50" fmla="*/ 0 w 338138"/>
              <a:gd name="connsiteY50" fmla="*/ 291677 h 335282"/>
              <a:gd name="connsiteX51" fmla="*/ 0 w 338138"/>
              <a:gd name="connsiteY51" fmla="*/ 0 h 335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338138" h="335282">
                <a:moveTo>
                  <a:pt x="192254" y="135421"/>
                </a:moveTo>
                <a:cubicBezTo>
                  <a:pt x="177774" y="135421"/>
                  <a:pt x="163461" y="140666"/>
                  <a:pt x="152810" y="151158"/>
                </a:cubicBezTo>
                <a:cubicBezTo>
                  <a:pt x="130175" y="173452"/>
                  <a:pt x="130175" y="207548"/>
                  <a:pt x="152810" y="229842"/>
                </a:cubicBezTo>
                <a:cubicBezTo>
                  <a:pt x="174113" y="250825"/>
                  <a:pt x="210062" y="250825"/>
                  <a:pt x="232697" y="229842"/>
                </a:cubicBezTo>
                <a:cubicBezTo>
                  <a:pt x="254000" y="207548"/>
                  <a:pt x="254000" y="173452"/>
                  <a:pt x="232697" y="151158"/>
                </a:cubicBezTo>
                <a:cubicBezTo>
                  <a:pt x="221379" y="140666"/>
                  <a:pt x="206733" y="135421"/>
                  <a:pt x="192254" y="135421"/>
                </a:cubicBezTo>
                <a:close/>
                <a:moveTo>
                  <a:pt x="238125" y="69850"/>
                </a:moveTo>
                <a:cubicBezTo>
                  <a:pt x="231111" y="69850"/>
                  <a:pt x="225425" y="74825"/>
                  <a:pt x="225425" y="80963"/>
                </a:cubicBezTo>
                <a:cubicBezTo>
                  <a:pt x="225425" y="87101"/>
                  <a:pt x="231111" y="92076"/>
                  <a:pt x="238125" y="92076"/>
                </a:cubicBezTo>
                <a:cubicBezTo>
                  <a:pt x="245139" y="92076"/>
                  <a:pt x="250825" y="87101"/>
                  <a:pt x="250825" y="80963"/>
                </a:cubicBezTo>
                <a:cubicBezTo>
                  <a:pt x="250825" y="74825"/>
                  <a:pt x="245139" y="69850"/>
                  <a:pt x="238125" y="69850"/>
                </a:cubicBezTo>
                <a:close/>
                <a:moveTo>
                  <a:pt x="214313" y="57150"/>
                </a:moveTo>
                <a:lnTo>
                  <a:pt x="263526" y="57150"/>
                </a:lnTo>
                <a:lnTo>
                  <a:pt x="263526" y="106363"/>
                </a:lnTo>
                <a:lnTo>
                  <a:pt x="214313" y="106363"/>
                </a:lnTo>
                <a:close/>
                <a:moveTo>
                  <a:pt x="49213" y="57150"/>
                </a:moveTo>
                <a:lnTo>
                  <a:pt x="195263" y="57150"/>
                </a:lnTo>
                <a:lnTo>
                  <a:pt x="195263" y="106363"/>
                </a:lnTo>
                <a:lnTo>
                  <a:pt x="49213" y="106363"/>
                </a:lnTo>
                <a:close/>
                <a:moveTo>
                  <a:pt x="22225" y="28575"/>
                </a:moveTo>
                <a:cubicBezTo>
                  <a:pt x="22225" y="28575"/>
                  <a:pt x="22225" y="28575"/>
                  <a:pt x="22225" y="269875"/>
                </a:cubicBezTo>
                <a:lnTo>
                  <a:pt x="241853" y="269875"/>
                </a:lnTo>
                <a:cubicBezTo>
                  <a:pt x="241853" y="269875"/>
                  <a:pt x="241853" y="269875"/>
                  <a:pt x="247114" y="259384"/>
                </a:cubicBezTo>
                <a:cubicBezTo>
                  <a:pt x="247114" y="259384"/>
                  <a:pt x="247114" y="259384"/>
                  <a:pt x="233962" y="248892"/>
                </a:cubicBezTo>
                <a:cubicBezTo>
                  <a:pt x="210289" y="264629"/>
                  <a:pt x="178726" y="265941"/>
                  <a:pt x="155054" y="251515"/>
                </a:cubicBezTo>
                <a:cubicBezTo>
                  <a:pt x="155054" y="251515"/>
                  <a:pt x="155054" y="251515"/>
                  <a:pt x="49843" y="251515"/>
                </a:cubicBezTo>
                <a:cubicBezTo>
                  <a:pt x="49843" y="251515"/>
                  <a:pt x="49843" y="251515"/>
                  <a:pt x="49843" y="231844"/>
                </a:cubicBezTo>
                <a:cubicBezTo>
                  <a:pt x="49843" y="231844"/>
                  <a:pt x="49843" y="231844"/>
                  <a:pt x="135327" y="231844"/>
                </a:cubicBezTo>
                <a:cubicBezTo>
                  <a:pt x="128751" y="222664"/>
                  <a:pt x="123490" y="213484"/>
                  <a:pt x="122175" y="201682"/>
                </a:cubicBezTo>
                <a:cubicBezTo>
                  <a:pt x="122175" y="201682"/>
                  <a:pt x="122175" y="201682"/>
                  <a:pt x="49843" y="201682"/>
                </a:cubicBezTo>
                <a:cubicBezTo>
                  <a:pt x="49843" y="201682"/>
                  <a:pt x="49843" y="201682"/>
                  <a:pt x="49843" y="183322"/>
                </a:cubicBezTo>
                <a:cubicBezTo>
                  <a:pt x="49843" y="183322"/>
                  <a:pt x="49843" y="183322"/>
                  <a:pt x="120860" y="183322"/>
                </a:cubicBezTo>
                <a:cubicBezTo>
                  <a:pt x="122175" y="172831"/>
                  <a:pt x="124806" y="162339"/>
                  <a:pt x="131381" y="153159"/>
                </a:cubicBezTo>
                <a:cubicBezTo>
                  <a:pt x="131381" y="153159"/>
                  <a:pt x="131381" y="153159"/>
                  <a:pt x="49843" y="153159"/>
                </a:cubicBezTo>
                <a:cubicBezTo>
                  <a:pt x="49843" y="153159"/>
                  <a:pt x="49843" y="153159"/>
                  <a:pt x="49843" y="134800"/>
                </a:cubicBezTo>
                <a:cubicBezTo>
                  <a:pt x="49843" y="134800"/>
                  <a:pt x="49843" y="134800"/>
                  <a:pt x="147163" y="134800"/>
                </a:cubicBezTo>
                <a:cubicBezTo>
                  <a:pt x="174781" y="111194"/>
                  <a:pt x="216865" y="112506"/>
                  <a:pt x="243168" y="138734"/>
                </a:cubicBezTo>
                <a:cubicBezTo>
                  <a:pt x="269471" y="164962"/>
                  <a:pt x="270786" y="202993"/>
                  <a:pt x="251059" y="231844"/>
                </a:cubicBezTo>
                <a:cubicBezTo>
                  <a:pt x="251059" y="231844"/>
                  <a:pt x="251059" y="231844"/>
                  <a:pt x="264210" y="243647"/>
                </a:cubicBezTo>
                <a:cubicBezTo>
                  <a:pt x="264210" y="243647"/>
                  <a:pt x="264210" y="243647"/>
                  <a:pt x="272101" y="238401"/>
                </a:cubicBezTo>
                <a:cubicBezTo>
                  <a:pt x="272101" y="238401"/>
                  <a:pt x="272101" y="238401"/>
                  <a:pt x="290513" y="256761"/>
                </a:cubicBezTo>
                <a:cubicBezTo>
                  <a:pt x="290513" y="256761"/>
                  <a:pt x="290513" y="256761"/>
                  <a:pt x="290513" y="28575"/>
                </a:cubicBezTo>
                <a:cubicBezTo>
                  <a:pt x="290513" y="28575"/>
                  <a:pt x="290513" y="28575"/>
                  <a:pt x="22225" y="28575"/>
                </a:cubicBezTo>
                <a:close/>
                <a:moveTo>
                  <a:pt x="0" y="0"/>
                </a:moveTo>
                <a:cubicBezTo>
                  <a:pt x="0" y="0"/>
                  <a:pt x="0" y="0"/>
                  <a:pt x="311721" y="0"/>
                </a:cubicBezTo>
                <a:cubicBezTo>
                  <a:pt x="311721" y="0"/>
                  <a:pt x="311721" y="0"/>
                  <a:pt x="311721" y="278479"/>
                </a:cubicBezTo>
                <a:cubicBezTo>
                  <a:pt x="311721" y="278479"/>
                  <a:pt x="311721" y="278479"/>
                  <a:pt x="338138" y="304875"/>
                </a:cubicBezTo>
                <a:cubicBezTo>
                  <a:pt x="338138" y="304875"/>
                  <a:pt x="338138" y="316753"/>
                  <a:pt x="330213" y="325992"/>
                </a:cubicBezTo>
                <a:cubicBezTo>
                  <a:pt x="320967" y="336550"/>
                  <a:pt x="307759" y="335230"/>
                  <a:pt x="307759" y="335230"/>
                </a:cubicBezTo>
                <a:cubicBezTo>
                  <a:pt x="307759" y="335230"/>
                  <a:pt x="307759" y="335230"/>
                  <a:pt x="262850" y="291677"/>
                </a:cubicBezTo>
                <a:cubicBezTo>
                  <a:pt x="262850" y="291677"/>
                  <a:pt x="262850" y="291677"/>
                  <a:pt x="0" y="291677"/>
                </a:cubicBezTo>
                <a:cubicBezTo>
                  <a:pt x="0" y="291677"/>
                  <a:pt x="0" y="291677"/>
                  <a:pt x="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65000"/>
                  <a:lumOff val="35000"/>
                </a:schemeClr>
              </a:solidFill>
              <a:latin typeface="Calibri" panose="020F0502020204030204" pitchFamily="34" charset="0"/>
            </a:endParaRPr>
          </a:p>
        </p:txBody>
      </p:sp>
      <p:sp>
        <p:nvSpPr>
          <p:cNvPr id="62" name="矩形 44"/>
          <p:cNvSpPr/>
          <p:nvPr/>
        </p:nvSpPr>
        <p:spPr>
          <a:xfrm>
            <a:off x="1661080" y="1069885"/>
            <a:ext cx="9163240" cy="4970591"/>
          </a:xfrm>
          <a:prstGeom prst="rect">
            <a:avLst/>
          </a:prstGeom>
          <a:ln>
            <a:noFill/>
          </a:ln>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nSpc>
                <a:spcPct val="90000"/>
              </a:lnSpc>
              <a:buFont typeface="Arial" panose="020B0604020202020204" pitchFamily="34" charset="0"/>
              <a:buChar char="•"/>
            </a:pPr>
            <a:r>
              <a:rPr lang="en-US" altLang="en-US" sz="2800"/>
              <a:t>Các phát biểu </a:t>
            </a:r>
          </a:p>
          <a:p>
            <a:pPr marL="742950" lvl="1" indent="-285750">
              <a:lnSpc>
                <a:spcPct val="90000"/>
              </a:lnSpc>
              <a:buFont typeface="Arial" panose="020B0604020202020204" pitchFamily="34" charset="0"/>
              <a:buChar char="•"/>
            </a:pPr>
            <a:r>
              <a:rPr lang="en-US" altLang="en-US" sz="2600">
                <a:solidFill>
                  <a:srgbClr val="3333FF"/>
                </a:solidFill>
              </a:rPr>
              <a:t>GRANT</a:t>
            </a:r>
            <a:r>
              <a:rPr lang="en-US" altLang="en-US" sz="2600"/>
              <a:t>: cấp quyền</a:t>
            </a:r>
          </a:p>
          <a:p>
            <a:pPr marL="742950" lvl="1" indent="-285750">
              <a:lnSpc>
                <a:spcPct val="90000"/>
              </a:lnSpc>
              <a:buFont typeface="Arial" panose="020B0604020202020204" pitchFamily="34" charset="0"/>
              <a:buChar char="•"/>
            </a:pPr>
            <a:r>
              <a:rPr lang="en-US" altLang="en-US" sz="2600">
                <a:solidFill>
                  <a:srgbClr val="3333FF"/>
                </a:solidFill>
              </a:rPr>
              <a:t>WITH GRANT</a:t>
            </a:r>
            <a:r>
              <a:rPr lang="en-US" altLang="en-US" sz="2600"/>
              <a:t>: cho phép người dùng cấp quyền cho người dùng khác</a:t>
            </a:r>
          </a:p>
          <a:p>
            <a:pPr marL="742950" lvl="1" indent="-285750">
              <a:lnSpc>
                <a:spcPct val="90000"/>
              </a:lnSpc>
              <a:buFont typeface="Arial" panose="020B0604020202020204" pitchFamily="34" charset="0"/>
              <a:buChar char="•"/>
            </a:pPr>
            <a:r>
              <a:rPr lang="en-US" altLang="en-US" sz="2600">
                <a:solidFill>
                  <a:srgbClr val="3333FF"/>
                </a:solidFill>
              </a:rPr>
              <a:t>DENY</a:t>
            </a:r>
            <a:r>
              <a:rPr lang="en-US" altLang="en-US" sz="2600"/>
              <a:t>: thu hồi quyền</a:t>
            </a:r>
          </a:p>
          <a:p>
            <a:pPr marL="285750" indent="-285750">
              <a:lnSpc>
                <a:spcPct val="90000"/>
              </a:lnSpc>
              <a:buFont typeface="Arial" panose="020B0604020202020204" pitchFamily="34" charset="0"/>
              <a:buChar char="•"/>
            </a:pPr>
            <a:r>
              <a:rPr lang="en-US" altLang="en-US" sz="2800"/>
              <a:t>Các quyền</a:t>
            </a:r>
          </a:p>
          <a:p>
            <a:pPr marL="742950" lvl="1" indent="-285750">
              <a:lnSpc>
                <a:spcPct val="90000"/>
              </a:lnSpc>
              <a:buFont typeface="Arial" panose="020B0604020202020204" pitchFamily="34" charset="0"/>
              <a:buChar char="•"/>
            </a:pPr>
            <a:r>
              <a:rPr lang="en-US" altLang="en-US" sz="2600">
                <a:solidFill>
                  <a:srgbClr val="3333FF"/>
                </a:solidFill>
              </a:rPr>
              <a:t>Alter: </a:t>
            </a:r>
            <a:r>
              <a:rPr lang="en-US" altLang="en-US" sz="2600"/>
              <a:t>cho phép thay đổi cấu trúc của bảng</a:t>
            </a:r>
          </a:p>
          <a:p>
            <a:pPr marL="742950" lvl="1" indent="-285750">
              <a:lnSpc>
                <a:spcPct val="90000"/>
              </a:lnSpc>
              <a:buFont typeface="Arial" panose="020B0604020202020204" pitchFamily="34" charset="0"/>
              <a:buChar char="•"/>
            </a:pPr>
            <a:r>
              <a:rPr lang="en-US" altLang="en-US" sz="2600">
                <a:solidFill>
                  <a:srgbClr val="3333FF"/>
                </a:solidFill>
              </a:rPr>
              <a:t>Control:</a:t>
            </a:r>
            <a:r>
              <a:rPr lang="en-US" altLang="en-US" sz="2600"/>
              <a:t> cho phép quản trị đối tượng</a:t>
            </a:r>
          </a:p>
          <a:p>
            <a:pPr marL="742950" lvl="1" indent="-285750">
              <a:lnSpc>
                <a:spcPct val="90000"/>
              </a:lnSpc>
              <a:buFont typeface="Arial" panose="020B0604020202020204" pitchFamily="34" charset="0"/>
              <a:buChar char="•"/>
            </a:pPr>
            <a:r>
              <a:rPr lang="en-US" altLang="en-US" sz="2600">
                <a:solidFill>
                  <a:srgbClr val="3333FF"/>
                </a:solidFill>
              </a:rPr>
              <a:t>Select: </a:t>
            </a:r>
            <a:r>
              <a:rPr lang="en-US" altLang="en-US" sz="2600"/>
              <a:t>cho phép xem dữ liệu</a:t>
            </a:r>
          </a:p>
          <a:p>
            <a:pPr marL="742950" lvl="1" indent="-285750">
              <a:lnSpc>
                <a:spcPct val="90000"/>
              </a:lnSpc>
              <a:buFont typeface="Arial" panose="020B0604020202020204" pitchFamily="34" charset="0"/>
              <a:buChar char="•"/>
            </a:pPr>
            <a:r>
              <a:rPr lang="en-US" altLang="en-US" sz="2600">
                <a:solidFill>
                  <a:srgbClr val="3333FF"/>
                </a:solidFill>
              </a:rPr>
              <a:t>Delete: </a:t>
            </a:r>
            <a:r>
              <a:rPr lang="en-US" altLang="en-US" sz="2600"/>
              <a:t>cho phép xóa dữ liệu</a:t>
            </a:r>
          </a:p>
          <a:p>
            <a:pPr marL="742950" lvl="1" indent="-285750">
              <a:lnSpc>
                <a:spcPct val="90000"/>
              </a:lnSpc>
              <a:buFont typeface="Arial" panose="020B0604020202020204" pitchFamily="34" charset="0"/>
              <a:buChar char="•"/>
            </a:pPr>
            <a:r>
              <a:rPr lang="en-US" altLang="en-US" sz="2600">
                <a:solidFill>
                  <a:srgbClr val="3333FF"/>
                </a:solidFill>
              </a:rPr>
              <a:t>Insert: </a:t>
            </a:r>
            <a:r>
              <a:rPr lang="en-US" altLang="en-US" sz="2600"/>
              <a:t>cho phép thêm dữ liệu vào bảng</a:t>
            </a:r>
          </a:p>
          <a:p>
            <a:pPr marL="914400" lvl="1" indent="-457200">
              <a:buFont typeface="Arial" panose="020B0604020202020204" pitchFamily="34" charset="0"/>
              <a:buChar char="•"/>
            </a:pPr>
            <a:endParaRPr lang="en-US" altLang="en-US" sz="2800" b="1" smtClean="0">
              <a:sym typeface="Symbol" panose="05050102010706020507" pitchFamily="18" charset="2"/>
            </a:endParaRPr>
          </a:p>
          <a:p>
            <a:pPr marL="457200" indent="-457200">
              <a:buFont typeface="Arial" panose="020B0604020202020204" pitchFamily="34" charset="0"/>
              <a:buChar char="•"/>
            </a:pPr>
            <a:endParaRPr lang="en-US" altLang="en-US" sz="2800"/>
          </a:p>
        </p:txBody>
      </p:sp>
    </p:spTree>
    <p:extLst>
      <p:ext uri="{BB962C8B-B14F-4D97-AF65-F5344CB8AC3E}">
        <p14:creationId xmlns:p14="http://schemas.microsoft.com/office/powerpoint/2010/main" val="1569906564"/>
      </p:ext>
    </p:extLst>
  </p:cSld>
  <p:clrMapOvr>
    <a:masterClrMapping/>
  </p:clrMapOvr>
  <mc:AlternateContent xmlns:mc="http://schemas.openxmlformats.org/markup-compatibility/2006" xmlns:p14="http://schemas.microsoft.com/office/powerpoint/2010/main">
    <mc:Choice Requires="p14">
      <p:transition spd="slow" p14:dur="1750" advClick="0">
        <p14:doors dir="vert"/>
      </p:transition>
    </mc:Choice>
    <mc:Fallback xmlns="">
      <p:transition spd="slow" advClick="0">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1865151" y="349790"/>
            <a:ext cx="4136229" cy="1200329"/>
            <a:chOff x="6096000" y="2068962"/>
            <a:chExt cx="5061857" cy="1200329"/>
          </a:xfrm>
        </p:grpSpPr>
        <p:sp>
          <p:nvSpPr>
            <p:cNvPr id="21" name="文本框 20"/>
            <p:cNvSpPr txBox="1"/>
            <p:nvPr/>
          </p:nvSpPr>
          <p:spPr>
            <a:xfrm>
              <a:off x="6096000" y="2068962"/>
              <a:ext cx="2489830" cy="1200329"/>
            </a:xfrm>
            <a:prstGeom prst="rect">
              <a:avLst/>
            </a:prstGeom>
            <a:noFill/>
          </p:spPr>
          <p:txBody>
            <a:bodyPr wrap="none" rtlCol="0">
              <a:spAutoFit/>
              <a:scene3d>
                <a:camera prst="orthographicFront"/>
                <a:lightRig rig="threePt" dir="t"/>
              </a:scene3d>
              <a:sp3d contourW="12700"/>
            </a:bodyPr>
            <a:lstStyle/>
            <a:p>
              <a:r>
                <a:rPr lang="en-US" altLang="zh-CN" sz="3600" b="1" u="sng" dirty="0">
                  <a:solidFill>
                    <a:srgbClr val="D32F2F"/>
                  </a:solidFill>
                  <a:latin typeface="Calibri" panose="020F0502020204030204" pitchFamily="34" charset="0"/>
                </a:rPr>
                <a:t>4</a:t>
              </a:r>
              <a:r>
                <a:rPr lang="en-US" altLang="zh-CN" sz="3600" b="1" u="sng" smtClean="0">
                  <a:solidFill>
                    <a:srgbClr val="D32F2F"/>
                  </a:solidFill>
                  <a:latin typeface="Calibri" panose="020F0502020204030204" pitchFamily="34" charset="0"/>
                </a:rPr>
                <a:t>. </a:t>
              </a:r>
              <a:r>
                <a:rPr lang="en-US" altLang="zh-CN" sz="3600" b="1" u="sng">
                  <a:solidFill>
                    <a:srgbClr val="D32F2F"/>
                  </a:solidFill>
                  <a:latin typeface="Calibri" panose="020F0502020204030204" pitchFamily="34" charset="0"/>
                </a:rPr>
                <a:t>QUYỀN</a:t>
              </a:r>
            </a:p>
            <a:p>
              <a:endParaRPr lang="en-US" altLang="zh-CN" sz="3600" b="1" u="sng">
                <a:solidFill>
                  <a:srgbClr val="D32F2F"/>
                </a:solidFill>
                <a:latin typeface="Calibri" panose="020F0502020204030204" pitchFamily="34" charset="0"/>
              </a:endParaRPr>
            </a:p>
          </p:txBody>
        </p:sp>
        <p:sp>
          <p:nvSpPr>
            <p:cNvPr id="22" name="文本框 21"/>
            <p:cNvSpPr txBox="1"/>
            <p:nvPr/>
          </p:nvSpPr>
          <p:spPr>
            <a:xfrm>
              <a:off x="6096000" y="2482777"/>
              <a:ext cx="5061857" cy="307777"/>
            </a:xfrm>
            <a:prstGeom prst="rect">
              <a:avLst/>
            </a:prstGeom>
            <a:noFill/>
          </p:spPr>
          <p:txBody>
            <a:bodyPr wrap="square" rtlCol="0">
              <a:spAutoFit/>
              <a:scene3d>
                <a:camera prst="orthographicFront"/>
                <a:lightRig rig="threePt" dir="t"/>
              </a:scene3d>
              <a:sp3d contourW="12700"/>
            </a:bodyPr>
            <a:lstStyle/>
            <a:p>
              <a:endParaRPr lang="en-US" altLang="zh-CN" sz="1400" dirty="0">
                <a:solidFill>
                  <a:schemeClr val="bg1">
                    <a:lumMod val="65000"/>
                  </a:schemeClr>
                </a:solidFill>
                <a:latin typeface="Calibri" panose="020F0502020204030204" pitchFamily="34" charset="0"/>
              </a:endParaRPr>
            </a:p>
          </p:txBody>
        </p:sp>
      </p:grpSp>
      <p:sp>
        <p:nvSpPr>
          <p:cNvPr id="85" name="椭圆 18"/>
          <p:cNvSpPr/>
          <p:nvPr/>
        </p:nvSpPr>
        <p:spPr>
          <a:xfrm>
            <a:off x="6053152" y="6131312"/>
            <a:ext cx="287485" cy="274080"/>
          </a:xfrm>
          <a:custGeom>
            <a:avLst/>
            <a:gdLst>
              <a:gd name="connsiteX0" fmla="*/ 5145 w 317509"/>
              <a:gd name="connsiteY0" fmla="*/ 226044 h 326057"/>
              <a:gd name="connsiteX1" fmla="*/ 69467 w 317509"/>
              <a:gd name="connsiteY1" fmla="*/ 226044 h 326057"/>
              <a:gd name="connsiteX2" fmla="*/ 74613 w 317509"/>
              <a:gd name="connsiteY2" fmla="*/ 231240 h 326057"/>
              <a:gd name="connsiteX3" fmla="*/ 74613 w 317509"/>
              <a:gd name="connsiteY3" fmla="*/ 322160 h 326057"/>
              <a:gd name="connsiteX4" fmla="*/ 69467 w 317509"/>
              <a:gd name="connsiteY4" fmla="*/ 326057 h 326057"/>
              <a:gd name="connsiteX5" fmla="*/ 5145 w 317509"/>
              <a:gd name="connsiteY5" fmla="*/ 326057 h 326057"/>
              <a:gd name="connsiteX6" fmla="*/ 0 w 317509"/>
              <a:gd name="connsiteY6" fmla="*/ 322160 h 326057"/>
              <a:gd name="connsiteX7" fmla="*/ 0 w 317509"/>
              <a:gd name="connsiteY7" fmla="*/ 231240 h 326057"/>
              <a:gd name="connsiteX8" fmla="*/ 5145 w 317509"/>
              <a:gd name="connsiteY8" fmla="*/ 226044 h 326057"/>
              <a:gd name="connsiteX9" fmla="*/ 119555 w 317509"/>
              <a:gd name="connsiteY9" fmla="*/ 156194 h 326057"/>
              <a:gd name="connsiteX10" fmla="*/ 185245 w 317509"/>
              <a:gd name="connsiteY10" fmla="*/ 156194 h 326057"/>
              <a:gd name="connsiteX11" fmla="*/ 190500 w 317509"/>
              <a:gd name="connsiteY11" fmla="*/ 161381 h 326057"/>
              <a:gd name="connsiteX12" fmla="*/ 190500 w 317509"/>
              <a:gd name="connsiteY12" fmla="*/ 322167 h 326057"/>
              <a:gd name="connsiteX13" fmla="*/ 185245 w 317509"/>
              <a:gd name="connsiteY13" fmla="*/ 326057 h 326057"/>
              <a:gd name="connsiteX14" fmla="*/ 119555 w 317509"/>
              <a:gd name="connsiteY14" fmla="*/ 326057 h 326057"/>
              <a:gd name="connsiteX15" fmla="*/ 114300 w 317509"/>
              <a:gd name="connsiteY15" fmla="*/ 322167 h 326057"/>
              <a:gd name="connsiteX16" fmla="*/ 114300 w 317509"/>
              <a:gd name="connsiteY16" fmla="*/ 161381 h 326057"/>
              <a:gd name="connsiteX17" fmla="*/ 119555 w 317509"/>
              <a:gd name="connsiteY17" fmla="*/ 156194 h 326057"/>
              <a:gd name="connsiteX18" fmla="*/ 258042 w 317509"/>
              <a:gd name="connsiteY18" fmla="*/ 2909 h 326057"/>
              <a:gd name="connsiteX19" fmla="*/ 265835 w 317509"/>
              <a:gd name="connsiteY19" fmla="*/ 2909 h 326057"/>
              <a:gd name="connsiteX20" fmla="*/ 316491 w 317509"/>
              <a:gd name="connsiteY20" fmla="*/ 89512 h 326057"/>
              <a:gd name="connsiteX21" fmla="*/ 311295 w 317509"/>
              <a:gd name="connsiteY21" fmla="*/ 97268 h 326057"/>
              <a:gd name="connsiteX22" fmla="*/ 294410 w 317509"/>
              <a:gd name="connsiteY22" fmla="*/ 97268 h 326057"/>
              <a:gd name="connsiteX23" fmla="*/ 294410 w 317509"/>
              <a:gd name="connsiteY23" fmla="*/ 322178 h 326057"/>
              <a:gd name="connsiteX24" fmla="*/ 289214 w 317509"/>
              <a:gd name="connsiteY24" fmla="*/ 326056 h 326057"/>
              <a:gd name="connsiteX25" fmla="*/ 234662 w 317509"/>
              <a:gd name="connsiteY25" fmla="*/ 326056 h 326057"/>
              <a:gd name="connsiteX26" fmla="*/ 229467 w 317509"/>
              <a:gd name="connsiteY26" fmla="*/ 322178 h 326057"/>
              <a:gd name="connsiteX27" fmla="*/ 229467 w 317509"/>
              <a:gd name="connsiteY27" fmla="*/ 97268 h 326057"/>
              <a:gd name="connsiteX28" fmla="*/ 212581 w 317509"/>
              <a:gd name="connsiteY28" fmla="*/ 97268 h 326057"/>
              <a:gd name="connsiteX29" fmla="*/ 207386 w 317509"/>
              <a:gd name="connsiteY29" fmla="*/ 89512 h 326057"/>
              <a:gd name="connsiteX30" fmla="*/ 258042 w 317509"/>
              <a:gd name="connsiteY30" fmla="*/ 2909 h 326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7509" h="326057">
                <a:moveTo>
                  <a:pt x="5145" y="226044"/>
                </a:moveTo>
                <a:cubicBezTo>
                  <a:pt x="69467" y="226044"/>
                  <a:pt x="69467" y="226044"/>
                  <a:pt x="69467" y="226044"/>
                </a:cubicBezTo>
                <a:cubicBezTo>
                  <a:pt x="72040" y="226044"/>
                  <a:pt x="74613" y="228642"/>
                  <a:pt x="74613" y="231240"/>
                </a:cubicBezTo>
                <a:cubicBezTo>
                  <a:pt x="74613" y="322160"/>
                  <a:pt x="74613" y="322160"/>
                  <a:pt x="74613" y="322160"/>
                </a:cubicBezTo>
                <a:cubicBezTo>
                  <a:pt x="74613" y="324758"/>
                  <a:pt x="72040" y="326057"/>
                  <a:pt x="69467" y="326057"/>
                </a:cubicBezTo>
                <a:cubicBezTo>
                  <a:pt x="5145" y="326057"/>
                  <a:pt x="5145" y="326057"/>
                  <a:pt x="5145" y="326057"/>
                </a:cubicBezTo>
                <a:cubicBezTo>
                  <a:pt x="2573" y="326057"/>
                  <a:pt x="0" y="324758"/>
                  <a:pt x="0" y="322160"/>
                </a:cubicBezTo>
                <a:cubicBezTo>
                  <a:pt x="0" y="231240"/>
                  <a:pt x="0" y="231240"/>
                  <a:pt x="0" y="231240"/>
                </a:cubicBezTo>
                <a:cubicBezTo>
                  <a:pt x="0" y="228642"/>
                  <a:pt x="2573" y="226044"/>
                  <a:pt x="5145" y="226044"/>
                </a:cubicBezTo>
                <a:close/>
                <a:moveTo>
                  <a:pt x="119555" y="156194"/>
                </a:moveTo>
                <a:cubicBezTo>
                  <a:pt x="119555" y="156194"/>
                  <a:pt x="119555" y="156194"/>
                  <a:pt x="185245" y="156194"/>
                </a:cubicBezTo>
                <a:cubicBezTo>
                  <a:pt x="187872" y="156194"/>
                  <a:pt x="190500" y="158787"/>
                  <a:pt x="190500" y="161381"/>
                </a:cubicBezTo>
                <a:cubicBezTo>
                  <a:pt x="190500" y="161381"/>
                  <a:pt x="190500" y="161381"/>
                  <a:pt x="190500" y="322167"/>
                </a:cubicBezTo>
                <a:cubicBezTo>
                  <a:pt x="190500" y="324760"/>
                  <a:pt x="187872" y="326057"/>
                  <a:pt x="185245" y="326057"/>
                </a:cubicBezTo>
                <a:cubicBezTo>
                  <a:pt x="185245" y="326057"/>
                  <a:pt x="185245" y="326057"/>
                  <a:pt x="119555" y="326057"/>
                </a:cubicBezTo>
                <a:cubicBezTo>
                  <a:pt x="116927" y="326057"/>
                  <a:pt x="114300" y="324760"/>
                  <a:pt x="114300" y="322167"/>
                </a:cubicBezTo>
                <a:cubicBezTo>
                  <a:pt x="114300" y="322167"/>
                  <a:pt x="114300" y="322167"/>
                  <a:pt x="114300" y="161381"/>
                </a:cubicBezTo>
                <a:cubicBezTo>
                  <a:pt x="114300" y="158787"/>
                  <a:pt x="116927" y="156194"/>
                  <a:pt x="119555" y="156194"/>
                </a:cubicBezTo>
                <a:close/>
                <a:moveTo>
                  <a:pt x="258042" y="2909"/>
                </a:moveTo>
                <a:cubicBezTo>
                  <a:pt x="259341" y="-969"/>
                  <a:pt x="263237" y="-969"/>
                  <a:pt x="265835" y="2909"/>
                </a:cubicBezTo>
                <a:cubicBezTo>
                  <a:pt x="265835" y="2909"/>
                  <a:pt x="265835" y="2909"/>
                  <a:pt x="316491" y="89512"/>
                </a:cubicBezTo>
                <a:cubicBezTo>
                  <a:pt x="319088" y="93390"/>
                  <a:pt x="316491" y="97268"/>
                  <a:pt x="311295" y="97268"/>
                </a:cubicBezTo>
                <a:cubicBezTo>
                  <a:pt x="311295" y="97268"/>
                  <a:pt x="311295" y="97268"/>
                  <a:pt x="294410" y="97268"/>
                </a:cubicBezTo>
                <a:cubicBezTo>
                  <a:pt x="294410" y="97268"/>
                  <a:pt x="294410" y="97268"/>
                  <a:pt x="294410" y="322178"/>
                </a:cubicBezTo>
                <a:cubicBezTo>
                  <a:pt x="294410" y="324763"/>
                  <a:pt x="291812" y="326056"/>
                  <a:pt x="289214" y="326056"/>
                </a:cubicBezTo>
                <a:cubicBezTo>
                  <a:pt x="289214" y="326056"/>
                  <a:pt x="289214" y="326056"/>
                  <a:pt x="234662" y="326056"/>
                </a:cubicBezTo>
                <a:cubicBezTo>
                  <a:pt x="232064" y="326056"/>
                  <a:pt x="229467" y="324763"/>
                  <a:pt x="229467" y="322178"/>
                </a:cubicBezTo>
                <a:cubicBezTo>
                  <a:pt x="229467" y="322178"/>
                  <a:pt x="229467" y="322178"/>
                  <a:pt x="229467" y="97268"/>
                </a:cubicBezTo>
                <a:cubicBezTo>
                  <a:pt x="229467" y="97268"/>
                  <a:pt x="229467" y="97268"/>
                  <a:pt x="212581" y="97268"/>
                </a:cubicBezTo>
                <a:cubicBezTo>
                  <a:pt x="207386" y="97268"/>
                  <a:pt x="204788" y="93390"/>
                  <a:pt x="207386" y="89512"/>
                </a:cubicBezTo>
                <a:cubicBezTo>
                  <a:pt x="207386" y="89512"/>
                  <a:pt x="207386" y="89512"/>
                  <a:pt x="258042" y="290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65000"/>
                  <a:lumOff val="35000"/>
                </a:schemeClr>
              </a:solidFill>
              <a:latin typeface="Calibri" panose="020F0502020204030204" pitchFamily="34" charset="0"/>
            </a:endParaRPr>
          </a:p>
        </p:txBody>
      </p:sp>
      <p:sp>
        <p:nvSpPr>
          <p:cNvPr id="86" name="椭圆 16"/>
          <p:cNvSpPr/>
          <p:nvPr/>
        </p:nvSpPr>
        <p:spPr>
          <a:xfrm>
            <a:off x="6055714" y="5411986"/>
            <a:ext cx="311256" cy="274080"/>
          </a:xfrm>
          <a:custGeom>
            <a:avLst/>
            <a:gdLst>
              <a:gd name="connsiteX0" fmla="*/ 311151 w 331788"/>
              <a:gd name="connsiteY0" fmla="*/ 34925 h 331788"/>
              <a:gd name="connsiteX1" fmla="*/ 331788 w 331788"/>
              <a:gd name="connsiteY1" fmla="*/ 92075 h 331788"/>
              <a:gd name="connsiteX2" fmla="*/ 311151 w 331788"/>
              <a:gd name="connsiteY2" fmla="*/ 98425 h 331788"/>
              <a:gd name="connsiteX3" fmla="*/ 304801 w 331788"/>
              <a:gd name="connsiteY3" fmla="*/ 76200 h 331788"/>
              <a:gd name="connsiteX4" fmla="*/ 254001 w 331788"/>
              <a:gd name="connsiteY4" fmla="*/ 222251 h 331788"/>
              <a:gd name="connsiteX5" fmla="*/ 206376 w 331788"/>
              <a:gd name="connsiteY5" fmla="*/ 146050 h 331788"/>
              <a:gd name="connsiteX6" fmla="*/ 157163 w 331788"/>
              <a:gd name="connsiteY6" fmla="*/ 241301 h 331788"/>
              <a:gd name="connsiteX7" fmla="*/ 103188 w 331788"/>
              <a:gd name="connsiteY7" fmla="*/ 163513 h 331788"/>
              <a:gd name="connsiteX8" fmla="*/ 61913 w 331788"/>
              <a:gd name="connsiteY8" fmla="*/ 242888 h 331788"/>
              <a:gd name="connsiteX9" fmla="*/ 44450 w 331788"/>
              <a:gd name="connsiteY9" fmla="*/ 231776 h 331788"/>
              <a:gd name="connsiteX10" fmla="*/ 101600 w 331788"/>
              <a:gd name="connsiteY10" fmla="*/ 123825 h 331788"/>
              <a:gd name="connsiteX11" fmla="*/ 153988 w 331788"/>
              <a:gd name="connsiteY11" fmla="*/ 201613 h 331788"/>
              <a:gd name="connsiteX12" fmla="*/ 203201 w 331788"/>
              <a:gd name="connsiteY12" fmla="*/ 106363 h 331788"/>
              <a:gd name="connsiteX13" fmla="*/ 247651 w 331788"/>
              <a:gd name="connsiteY13" fmla="*/ 174625 h 331788"/>
              <a:gd name="connsiteX14" fmla="*/ 284163 w 331788"/>
              <a:gd name="connsiteY14" fmla="*/ 69850 h 331788"/>
              <a:gd name="connsiteX15" fmla="*/ 263526 w 331788"/>
              <a:gd name="connsiteY15" fmla="*/ 79375 h 331788"/>
              <a:gd name="connsiteX16" fmla="*/ 255588 w 331788"/>
              <a:gd name="connsiteY16" fmla="*/ 61913 h 331788"/>
              <a:gd name="connsiteX17" fmla="*/ 0 w 331788"/>
              <a:gd name="connsiteY17" fmla="*/ 0 h 331788"/>
              <a:gd name="connsiteX18" fmla="*/ 20637 w 331788"/>
              <a:gd name="connsiteY18" fmla="*/ 0 h 331788"/>
              <a:gd name="connsiteX19" fmla="*/ 20637 w 331788"/>
              <a:gd name="connsiteY19" fmla="*/ 311151 h 331788"/>
              <a:gd name="connsiteX20" fmla="*/ 331788 w 331788"/>
              <a:gd name="connsiteY20" fmla="*/ 311151 h 331788"/>
              <a:gd name="connsiteX21" fmla="*/ 331788 w 331788"/>
              <a:gd name="connsiteY21" fmla="*/ 331788 h 331788"/>
              <a:gd name="connsiteX22" fmla="*/ 0 w 331788"/>
              <a:gd name="connsiteY22" fmla="*/ 331788 h 33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31788" h="331788">
                <a:moveTo>
                  <a:pt x="311151" y="34925"/>
                </a:moveTo>
                <a:lnTo>
                  <a:pt x="331788" y="92075"/>
                </a:lnTo>
                <a:lnTo>
                  <a:pt x="311151" y="98425"/>
                </a:lnTo>
                <a:lnTo>
                  <a:pt x="304801" y="76200"/>
                </a:lnTo>
                <a:lnTo>
                  <a:pt x="254001" y="222251"/>
                </a:lnTo>
                <a:lnTo>
                  <a:pt x="206376" y="146050"/>
                </a:lnTo>
                <a:lnTo>
                  <a:pt x="157163" y="241301"/>
                </a:lnTo>
                <a:lnTo>
                  <a:pt x="103188" y="163513"/>
                </a:lnTo>
                <a:lnTo>
                  <a:pt x="61913" y="242888"/>
                </a:lnTo>
                <a:lnTo>
                  <a:pt x="44450" y="231776"/>
                </a:lnTo>
                <a:lnTo>
                  <a:pt x="101600" y="123825"/>
                </a:lnTo>
                <a:lnTo>
                  <a:pt x="153988" y="201613"/>
                </a:lnTo>
                <a:lnTo>
                  <a:pt x="203201" y="106363"/>
                </a:lnTo>
                <a:lnTo>
                  <a:pt x="247651" y="174625"/>
                </a:lnTo>
                <a:lnTo>
                  <a:pt x="284163" y="69850"/>
                </a:lnTo>
                <a:lnTo>
                  <a:pt x="263526" y="79375"/>
                </a:lnTo>
                <a:lnTo>
                  <a:pt x="255588" y="61913"/>
                </a:lnTo>
                <a:close/>
                <a:moveTo>
                  <a:pt x="0" y="0"/>
                </a:moveTo>
                <a:lnTo>
                  <a:pt x="20637" y="0"/>
                </a:lnTo>
                <a:lnTo>
                  <a:pt x="20637" y="311151"/>
                </a:lnTo>
                <a:lnTo>
                  <a:pt x="331788" y="311151"/>
                </a:lnTo>
                <a:lnTo>
                  <a:pt x="331788" y="331788"/>
                </a:lnTo>
                <a:lnTo>
                  <a:pt x="0" y="33178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zh-CN" altLang="en-US">
              <a:solidFill>
                <a:schemeClr val="tx1">
                  <a:lumMod val="65000"/>
                  <a:lumOff val="35000"/>
                </a:schemeClr>
              </a:solidFill>
              <a:latin typeface="Calibri" panose="020F0502020204030204" pitchFamily="34" charset="0"/>
            </a:endParaRPr>
          </a:p>
        </p:txBody>
      </p:sp>
      <p:sp>
        <p:nvSpPr>
          <p:cNvPr id="88" name="椭圆 11"/>
          <p:cNvSpPr/>
          <p:nvPr/>
        </p:nvSpPr>
        <p:spPr>
          <a:xfrm>
            <a:off x="6119836" y="2517382"/>
            <a:ext cx="245729" cy="226677"/>
          </a:xfrm>
          <a:custGeom>
            <a:avLst/>
            <a:gdLst>
              <a:gd name="connsiteX0" fmla="*/ 145025 w 331788"/>
              <a:gd name="connsiteY0" fmla="*/ 104594 h 331536"/>
              <a:gd name="connsiteX1" fmla="*/ 198438 w 331788"/>
              <a:gd name="connsiteY1" fmla="*/ 123670 h 331536"/>
              <a:gd name="connsiteX2" fmla="*/ 198438 w 331788"/>
              <a:gd name="connsiteY2" fmla="*/ 152614 h 331536"/>
              <a:gd name="connsiteX3" fmla="*/ 169334 w 331788"/>
              <a:gd name="connsiteY3" fmla="*/ 152614 h 331536"/>
              <a:gd name="connsiteX4" fmla="*/ 113771 w 331788"/>
              <a:gd name="connsiteY4" fmla="*/ 167085 h 331536"/>
              <a:gd name="connsiteX5" fmla="*/ 51594 w 331788"/>
              <a:gd name="connsiteY5" fmla="*/ 227603 h 331536"/>
              <a:gd name="connsiteX6" fmla="*/ 41010 w 331788"/>
              <a:gd name="connsiteY6" fmla="*/ 253915 h 331536"/>
              <a:gd name="connsiteX7" fmla="*/ 51594 w 331788"/>
              <a:gd name="connsiteY7" fmla="*/ 280228 h 331536"/>
              <a:gd name="connsiteX8" fmla="*/ 105833 w 331788"/>
              <a:gd name="connsiteY8" fmla="*/ 280228 h 331536"/>
              <a:gd name="connsiteX9" fmla="*/ 121708 w 331788"/>
              <a:gd name="connsiteY9" fmla="*/ 263125 h 331536"/>
              <a:gd name="connsiteX10" fmla="*/ 150813 w 331788"/>
              <a:gd name="connsiteY10" fmla="*/ 263125 h 331536"/>
              <a:gd name="connsiteX11" fmla="*/ 150813 w 331788"/>
              <a:gd name="connsiteY11" fmla="*/ 292068 h 331536"/>
              <a:gd name="connsiteX12" fmla="*/ 134938 w 331788"/>
              <a:gd name="connsiteY12" fmla="*/ 309171 h 331536"/>
              <a:gd name="connsiteX13" fmla="*/ 78052 w 331788"/>
              <a:gd name="connsiteY13" fmla="*/ 331536 h 331536"/>
              <a:gd name="connsiteX14" fmla="*/ 22489 w 331788"/>
              <a:gd name="connsiteY14" fmla="*/ 309171 h 331536"/>
              <a:gd name="connsiteX15" fmla="*/ 0 w 331788"/>
              <a:gd name="connsiteY15" fmla="*/ 253915 h 331536"/>
              <a:gd name="connsiteX16" fmla="*/ 22489 w 331788"/>
              <a:gd name="connsiteY16" fmla="*/ 198660 h 331536"/>
              <a:gd name="connsiteX17" fmla="*/ 84666 w 331788"/>
              <a:gd name="connsiteY17" fmla="*/ 136826 h 331536"/>
              <a:gd name="connsiteX18" fmla="*/ 145025 w 331788"/>
              <a:gd name="connsiteY18" fmla="*/ 104594 h 331536"/>
              <a:gd name="connsiteX19" fmla="*/ 254829 w 331788"/>
              <a:gd name="connsiteY19" fmla="*/ 43 h 331536"/>
              <a:gd name="connsiteX20" fmla="*/ 309472 w 331788"/>
              <a:gd name="connsiteY20" fmla="*/ 24739 h 331536"/>
              <a:gd name="connsiteX21" fmla="*/ 331788 w 331788"/>
              <a:gd name="connsiteY21" fmla="*/ 80057 h 331536"/>
              <a:gd name="connsiteX22" fmla="*/ 309472 w 331788"/>
              <a:gd name="connsiteY22" fmla="*/ 135376 h 331536"/>
              <a:gd name="connsiteX23" fmla="*/ 242522 w 331788"/>
              <a:gd name="connsiteY23" fmla="*/ 199914 h 331536"/>
              <a:gd name="connsiteX24" fmla="*/ 180823 w 331788"/>
              <a:gd name="connsiteY24" fmla="*/ 231524 h 331536"/>
              <a:gd name="connsiteX25" fmla="*/ 134877 w 331788"/>
              <a:gd name="connsiteY25" fmla="*/ 210451 h 331536"/>
              <a:gd name="connsiteX26" fmla="*/ 134877 w 331788"/>
              <a:gd name="connsiteY26" fmla="*/ 181474 h 331536"/>
              <a:gd name="connsiteX27" fmla="*/ 163757 w 331788"/>
              <a:gd name="connsiteY27" fmla="*/ 181474 h 331536"/>
              <a:gd name="connsiteX28" fmla="*/ 213641 w 331788"/>
              <a:gd name="connsiteY28" fmla="*/ 170937 h 331536"/>
              <a:gd name="connsiteX29" fmla="*/ 280591 w 331788"/>
              <a:gd name="connsiteY29" fmla="*/ 106399 h 331536"/>
              <a:gd name="connsiteX30" fmla="*/ 291093 w 331788"/>
              <a:gd name="connsiteY30" fmla="*/ 80057 h 331536"/>
              <a:gd name="connsiteX31" fmla="*/ 280591 w 331788"/>
              <a:gd name="connsiteY31" fmla="*/ 53715 h 331536"/>
              <a:gd name="connsiteX32" fmla="*/ 232020 w 331788"/>
              <a:gd name="connsiteY32" fmla="*/ 49764 h 331536"/>
              <a:gd name="connsiteX33" fmla="*/ 211016 w 331788"/>
              <a:gd name="connsiteY33" fmla="*/ 70838 h 331536"/>
              <a:gd name="connsiteX34" fmla="*/ 182135 w 331788"/>
              <a:gd name="connsiteY34" fmla="*/ 70838 h 331536"/>
              <a:gd name="connsiteX35" fmla="*/ 182135 w 331788"/>
              <a:gd name="connsiteY35" fmla="*/ 41861 h 331536"/>
              <a:gd name="connsiteX36" fmla="*/ 203139 w 331788"/>
              <a:gd name="connsiteY36" fmla="*/ 20788 h 331536"/>
              <a:gd name="connsiteX37" fmla="*/ 254829 w 331788"/>
              <a:gd name="connsiteY37" fmla="*/ 43 h 33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31788" h="331536">
                <a:moveTo>
                  <a:pt x="145025" y="104594"/>
                </a:moveTo>
                <a:cubicBezTo>
                  <a:pt x="164703" y="102292"/>
                  <a:pt x="183224" y="108541"/>
                  <a:pt x="198438" y="123670"/>
                </a:cubicBezTo>
                <a:cubicBezTo>
                  <a:pt x="206375" y="131564"/>
                  <a:pt x="206375" y="144720"/>
                  <a:pt x="198438" y="152614"/>
                </a:cubicBezTo>
                <a:cubicBezTo>
                  <a:pt x="190500" y="160507"/>
                  <a:pt x="177271" y="160507"/>
                  <a:pt x="169334" y="152614"/>
                </a:cubicBezTo>
                <a:cubicBezTo>
                  <a:pt x="150813" y="135511"/>
                  <a:pt x="127000" y="153929"/>
                  <a:pt x="113771" y="167085"/>
                </a:cubicBezTo>
                <a:cubicBezTo>
                  <a:pt x="113771" y="167085"/>
                  <a:pt x="113771" y="167085"/>
                  <a:pt x="51594" y="227603"/>
                </a:cubicBezTo>
                <a:cubicBezTo>
                  <a:pt x="44979" y="234181"/>
                  <a:pt x="41010" y="243391"/>
                  <a:pt x="41010" y="253915"/>
                </a:cubicBezTo>
                <a:cubicBezTo>
                  <a:pt x="41010" y="263125"/>
                  <a:pt x="44979" y="272334"/>
                  <a:pt x="51594" y="280228"/>
                </a:cubicBezTo>
                <a:cubicBezTo>
                  <a:pt x="66146" y="294699"/>
                  <a:pt x="89958" y="294699"/>
                  <a:pt x="105833" y="280228"/>
                </a:cubicBezTo>
                <a:cubicBezTo>
                  <a:pt x="105833" y="280228"/>
                  <a:pt x="105833" y="280228"/>
                  <a:pt x="121708" y="263125"/>
                </a:cubicBezTo>
                <a:cubicBezTo>
                  <a:pt x="129646" y="255231"/>
                  <a:pt x="142875" y="255231"/>
                  <a:pt x="150813" y="263125"/>
                </a:cubicBezTo>
                <a:cubicBezTo>
                  <a:pt x="158750" y="271018"/>
                  <a:pt x="158750" y="284174"/>
                  <a:pt x="150813" y="292068"/>
                </a:cubicBezTo>
                <a:cubicBezTo>
                  <a:pt x="150813" y="292068"/>
                  <a:pt x="150813" y="292068"/>
                  <a:pt x="134938" y="309171"/>
                </a:cubicBezTo>
                <a:cubicBezTo>
                  <a:pt x="119062" y="323643"/>
                  <a:pt x="99219" y="331536"/>
                  <a:pt x="78052" y="331536"/>
                </a:cubicBezTo>
                <a:cubicBezTo>
                  <a:pt x="58208" y="331536"/>
                  <a:pt x="38364" y="323643"/>
                  <a:pt x="22489" y="309171"/>
                </a:cubicBezTo>
                <a:cubicBezTo>
                  <a:pt x="7937" y="294699"/>
                  <a:pt x="0" y="274965"/>
                  <a:pt x="0" y="253915"/>
                </a:cubicBezTo>
                <a:cubicBezTo>
                  <a:pt x="0" y="232866"/>
                  <a:pt x="7937" y="213132"/>
                  <a:pt x="22489" y="198660"/>
                </a:cubicBezTo>
                <a:cubicBezTo>
                  <a:pt x="22489" y="198660"/>
                  <a:pt x="22489" y="198660"/>
                  <a:pt x="84666" y="136826"/>
                </a:cubicBezTo>
                <a:cubicBezTo>
                  <a:pt x="104510" y="117750"/>
                  <a:pt x="125346" y="106896"/>
                  <a:pt x="145025" y="104594"/>
                </a:cubicBezTo>
                <a:close/>
                <a:moveTo>
                  <a:pt x="254829" y="43"/>
                </a:moveTo>
                <a:cubicBezTo>
                  <a:pt x="273700" y="702"/>
                  <a:pt x="293063" y="8934"/>
                  <a:pt x="309472" y="24739"/>
                </a:cubicBezTo>
                <a:cubicBezTo>
                  <a:pt x="323912" y="39227"/>
                  <a:pt x="331788" y="58984"/>
                  <a:pt x="331788" y="80057"/>
                </a:cubicBezTo>
                <a:cubicBezTo>
                  <a:pt x="331788" y="101131"/>
                  <a:pt x="323912" y="120887"/>
                  <a:pt x="309472" y="135376"/>
                </a:cubicBezTo>
                <a:cubicBezTo>
                  <a:pt x="309472" y="135376"/>
                  <a:pt x="309472" y="135376"/>
                  <a:pt x="242522" y="199914"/>
                </a:cubicBezTo>
                <a:cubicBezTo>
                  <a:pt x="222831" y="220987"/>
                  <a:pt x="201827" y="231524"/>
                  <a:pt x="180823" y="231524"/>
                </a:cubicBezTo>
                <a:cubicBezTo>
                  <a:pt x="165070" y="231524"/>
                  <a:pt x="149317" y="223622"/>
                  <a:pt x="134877" y="210451"/>
                </a:cubicBezTo>
                <a:cubicBezTo>
                  <a:pt x="127000" y="202548"/>
                  <a:pt x="127000" y="189377"/>
                  <a:pt x="134877" y="181474"/>
                </a:cubicBezTo>
                <a:cubicBezTo>
                  <a:pt x="142753" y="173572"/>
                  <a:pt x="155881" y="173572"/>
                  <a:pt x="163757" y="181474"/>
                </a:cubicBezTo>
                <a:cubicBezTo>
                  <a:pt x="170321" y="186743"/>
                  <a:pt x="184761" y="201231"/>
                  <a:pt x="213641" y="170937"/>
                </a:cubicBezTo>
                <a:cubicBezTo>
                  <a:pt x="213641" y="170937"/>
                  <a:pt x="213641" y="170937"/>
                  <a:pt x="280591" y="106399"/>
                </a:cubicBezTo>
                <a:cubicBezTo>
                  <a:pt x="287155" y="98497"/>
                  <a:pt x="291093" y="89277"/>
                  <a:pt x="291093" y="80057"/>
                </a:cubicBezTo>
                <a:cubicBezTo>
                  <a:pt x="291093" y="69520"/>
                  <a:pt x="287155" y="60301"/>
                  <a:pt x="280591" y="53715"/>
                </a:cubicBezTo>
                <a:cubicBezTo>
                  <a:pt x="267464" y="40544"/>
                  <a:pt x="246460" y="33959"/>
                  <a:pt x="232020" y="49764"/>
                </a:cubicBezTo>
                <a:cubicBezTo>
                  <a:pt x="232020" y="49764"/>
                  <a:pt x="232020" y="49764"/>
                  <a:pt x="211016" y="70838"/>
                </a:cubicBezTo>
                <a:cubicBezTo>
                  <a:pt x="203139" y="78740"/>
                  <a:pt x="190012" y="78740"/>
                  <a:pt x="182135" y="70838"/>
                </a:cubicBezTo>
                <a:cubicBezTo>
                  <a:pt x="174259" y="62935"/>
                  <a:pt x="174259" y="49764"/>
                  <a:pt x="182135" y="41861"/>
                </a:cubicBezTo>
                <a:cubicBezTo>
                  <a:pt x="182135" y="41861"/>
                  <a:pt x="182135" y="41861"/>
                  <a:pt x="203139" y="20788"/>
                </a:cubicBezTo>
                <a:cubicBezTo>
                  <a:pt x="217579" y="6300"/>
                  <a:pt x="235958" y="-615"/>
                  <a:pt x="254829" y="4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65000"/>
                  <a:lumOff val="35000"/>
                </a:schemeClr>
              </a:solidFill>
              <a:latin typeface="Calibri" panose="020F0502020204030204" pitchFamily="34" charset="0"/>
            </a:endParaRPr>
          </a:p>
        </p:txBody>
      </p:sp>
      <p:sp>
        <p:nvSpPr>
          <p:cNvPr id="90" name="椭圆 38"/>
          <p:cNvSpPr/>
          <p:nvPr/>
        </p:nvSpPr>
        <p:spPr>
          <a:xfrm>
            <a:off x="6050009" y="4712042"/>
            <a:ext cx="387350" cy="316754"/>
          </a:xfrm>
          <a:custGeom>
            <a:avLst/>
            <a:gdLst>
              <a:gd name="connsiteX0" fmla="*/ 192254 w 338138"/>
              <a:gd name="connsiteY0" fmla="*/ 135421 h 335282"/>
              <a:gd name="connsiteX1" fmla="*/ 152810 w 338138"/>
              <a:gd name="connsiteY1" fmla="*/ 151158 h 335282"/>
              <a:gd name="connsiteX2" fmla="*/ 152810 w 338138"/>
              <a:gd name="connsiteY2" fmla="*/ 229842 h 335282"/>
              <a:gd name="connsiteX3" fmla="*/ 232697 w 338138"/>
              <a:gd name="connsiteY3" fmla="*/ 229842 h 335282"/>
              <a:gd name="connsiteX4" fmla="*/ 232697 w 338138"/>
              <a:gd name="connsiteY4" fmla="*/ 151158 h 335282"/>
              <a:gd name="connsiteX5" fmla="*/ 192254 w 338138"/>
              <a:gd name="connsiteY5" fmla="*/ 135421 h 335282"/>
              <a:gd name="connsiteX6" fmla="*/ 238125 w 338138"/>
              <a:gd name="connsiteY6" fmla="*/ 69850 h 335282"/>
              <a:gd name="connsiteX7" fmla="*/ 225425 w 338138"/>
              <a:gd name="connsiteY7" fmla="*/ 80963 h 335282"/>
              <a:gd name="connsiteX8" fmla="*/ 238125 w 338138"/>
              <a:gd name="connsiteY8" fmla="*/ 92076 h 335282"/>
              <a:gd name="connsiteX9" fmla="*/ 250825 w 338138"/>
              <a:gd name="connsiteY9" fmla="*/ 80963 h 335282"/>
              <a:gd name="connsiteX10" fmla="*/ 238125 w 338138"/>
              <a:gd name="connsiteY10" fmla="*/ 69850 h 335282"/>
              <a:gd name="connsiteX11" fmla="*/ 214313 w 338138"/>
              <a:gd name="connsiteY11" fmla="*/ 57150 h 335282"/>
              <a:gd name="connsiteX12" fmla="*/ 263526 w 338138"/>
              <a:gd name="connsiteY12" fmla="*/ 57150 h 335282"/>
              <a:gd name="connsiteX13" fmla="*/ 263526 w 338138"/>
              <a:gd name="connsiteY13" fmla="*/ 106363 h 335282"/>
              <a:gd name="connsiteX14" fmla="*/ 214313 w 338138"/>
              <a:gd name="connsiteY14" fmla="*/ 106363 h 335282"/>
              <a:gd name="connsiteX15" fmla="*/ 49213 w 338138"/>
              <a:gd name="connsiteY15" fmla="*/ 57150 h 335282"/>
              <a:gd name="connsiteX16" fmla="*/ 195263 w 338138"/>
              <a:gd name="connsiteY16" fmla="*/ 57150 h 335282"/>
              <a:gd name="connsiteX17" fmla="*/ 195263 w 338138"/>
              <a:gd name="connsiteY17" fmla="*/ 106363 h 335282"/>
              <a:gd name="connsiteX18" fmla="*/ 49213 w 338138"/>
              <a:gd name="connsiteY18" fmla="*/ 106363 h 335282"/>
              <a:gd name="connsiteX19" fmla="*/ 22225 w 338138"/>
              <a:gd name="connsiteY19" fmla="*/ 28575 h 335282"/>
              <a:gd name="connsiteX20" fmla="*/ 22225 w 338138"/>
              <a:gd name="connsiteY20" fmla="*/ 269875 h 335282"/>
              <a:gd name="connsiteX21" fmla="*/ 241853 w 338138"/>
              <a:gd name="connsiteY21" fmla="*/ 269875 h 335282"/>
              <a:gd name="connsiteX22" fmla="*/ 247114 w 338138"/>
              <a:gd name="connsiteY22" fmla="*/ 259384 h 335282"/>
              <a:gd name="connsiteX23" fmla="*/ 233962 w 338138"/>
              <a:gd name="connsiteY23" fmla="*/ 248892 h 335282"/>
              <a:gd name="connsiteX24" fmla="*/ 155054 w 338138"/>
              <a:gd name="connsiteY24" fmla="*/ 251515 h 335282"/>
              <a:gd name="connsiteX25" fmla="*/ 49843 w 338138"/>
              <a:gd name="connsiteY25" fmla="*/ 251515 h 335282"/>
              <a:gd name="connsiteX26" fmla="*/ 49843 w 338138"/>
              <a:gd name="connsiteY26" fmla="*/ 231844 h 335282"/>
              <a:gd name="connsiteX27" fmla="*/ 135327 w 338138"/>
              <a:gd name="connsiteY27" fmla="*/ 231844 h 335282"/>
              <a:gd name="connsiteX28" fmla="*/ 122175 w 338138"/>
              <a:gd name="connsiteY28" fmla="*/ 201682 h 335282"/>
              <a:gd name="connsiteX29" fmla="*/ 49843 w 338138"/>
              <a:gd name="connsiteY29" fmla="*/ 201682 h 335282"/>
              <a:gd name="connsiteX30" fmla="*/ 49843 w 338138"/>
              <a:gd name="connsiteY30" fmla="*/ 183322 h 335282"/>
              <a:gd name="connsiteX31" fmla="*/ 120860 w 338138"/>
              <a:gd name="connsiteY31" fmla="*/ 183322 h 335282"/>
              <a:gd name="connsiteX32" fmla="*/ 131381 w 338138"/>
              <a:gd name="connsiteY32" fmla="*/ 153159 h 335282"/>
              <a:gd name="connsiteX33" fmla="*/ 49843 w 338138"/>
              <a:gd name="connsiteY33" fmla="*/ 153159 h 335282"/>
              <a:gd name="connsiteX34" fmla="*/ 49843 w 338138"/>
              <a:gd name="connsiteY34" fmla="*/ 134800 h 335282"/>
              <a:gd name="connsiteX35" fmla="*/ 147163 w 338138"/>
              <a:gd name="connsiteY35" fmla="*/ 134800 h 335282"/>
              <a:gd name="connsiteX36" fmla="*/ 243168 w 338138"/>
              <a:gd name="connsiteY36" fmla="*/ 138734 h 335282"/>
              <a:gd name="connsiteX37" fmla="*/ 251059 w 338138"/>
              <a:gd name="connsiteY37" fmla="*/ 231844 h 335282"/>
              <a:gd name="connsiteX38" fmla="*/ 264210 w 338138"/>
              <a:gd name="connsiteY38" fmla="*/ 243647 h 335282"/>
              <a:gd name="connsiteX39" fmla="*/ 272101 w 338138"/>
              <a:gd name="connsiteY39" fmla="*/ 238401 h 335282"/>
              <a:gd name="connsiteX40" fmla="*/ 290513 w 338138"/>
              <a:gd name="connsiteY40" fmla="*/ 256761 h 335282"/>
              <a:gd name="connsiteX41" fmla="*/ 290513 w 338138"/>
              <a:gd name="connsiteY41" fmla="*/ 28575 h 335282"/>
              <a:gd name="connsiteX42" fmla="*/ 22225 w 338138"/>
              <a:gd name="connsiteY42" fmla="*/ 28575 h 335282"/>
              <a:gd name="connsiteX43" fmla="*/ 0 w 338138"/>
              <a:gd name="connsiteY43" fmla="*/ 0 h 335282"/>
              <a:gd name="connsiteX44" fmla="*/ 311721 w 338138"/>
              <a:gd name="connsiteY44" fmla="*/ 0 h 335282"/>
              <a:gd name="connsiteX45" fmla="*/ 311721 w 338138"/>
              <a:gd name="connsiteY45" fmla="*/ 278479 h 335282"/>
              <a:gd name="connsiteX46" fmla="*/ 338138 w 338138"/>
              <a:gd name="connsiteY46" fmla="*/ 304875 h 335282"/>
              <a:gd name="connsiteX47" fmla="*/ 330213 w 338138"/>
              <a:gd name="connsiteY47" fmla="*/ 325992 h 335282"/>
              <a:gd name="connsiteX48" fmla="*/ 307759 w 338138"/>
              <a:gd name="connsiteY48" fmla="*/ 335230 h 335282"/>
              <a:gd name="connsiteX49" fmla="*/ 262850 w 338138"/>
              <a:gd name="connsiteY49" fmla="*/ 291677 h 335282"/>
              <a:gd name="connsiteX50" fmla="*/ 0 w 338138"/>
              <a:gd name="connsiteY50" fmla="*/ 291677 h 335282"/>
              <a:gd name="connsiteX51" fmla="*/ 0 w 338138"/>
              <a:gd name="connsiteY51" fmla="*/ 0 h 335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338138" h="335282">
                <a:moveTo>
                  <a:pt x="192254" y="135421"/>
                </a:moveTo>
                <a:cubicBezTo>
                  <a:pt x="177774" y="135421"/>
                  <a:pt x="163461" y="140666"/>
                  <a:pt x="152810" y="151158"/>
                </a:cubicBezTo>
                <a:cubicBezTo>
                  <a:pt x="130175" y="173452"/>
                  <a:pt x="130175" y="207548"/>
                  <a:pt x="152810" y="229842"/>
                </a:cubicBezTo>
                <a:cubicBezTo>
                  <a:pt x="174113" y="250825"/>
                  <a:pt x="210062" y="250825"/>
                  <a:pt x="232697" y="229842"/>
                </a:cubicBezTo>
                <a:cubicBezTo>
                  <a:pt x="254000" y="207548"/>
                  <a:pt x="254000" y="173452"/>
                  <a:pt x="232697" y="151158"/>
                </a:cubicBezTo>
                <a:cubicBezTo>
                  <a:pt x="221379" y="140666"/>
                  <a:pt x="206733" y="135421"/>
                  <a:pt x="192254" y="135421"/>
                </a:cubicBezTo>
                <a:close/>
                <a:moveTo>
                  <a:pt x="238125" y="69850"/>
                </a:moveTo>
                <a:cubicBezTo>
                  <a:pt x="231111" y="69850"/>
                  <a:pt x="225425" y="74825"/>
                  <a:pt x="225425" y="80963"/>
                </a:cubicBezTo>
                <a:cubicBezTo>
                  <a:pt x="225425" y="87101"/>
                  <a:pt x="231111" y="92076"/>
                  <a:pt x="238125" y="92076"/>
                </a:cubicBezTo>
                <a:cubicBezTo>
                  <a:pt x="245139" y="92076"/>
                  <a:pt x="250825" y="87101"/>
                  <a:pt x="250825" y="80963"/>
                </a:cubicBezTo>
                <a:cubicBezTo>
                  <a:pt x="250825" y="74825"/>
                  <a:pt x="245139" y="69850"/>
                  <a:pt x="238125" y="69850"/>
                </a:cubicBezTo>
                <a:close/>
                <a:moveTo>
                  <a:pt x="214313" y="57150"/>
                </a:moveTo>
                <a:lnTo>
                  <a:pt x="263526" y="57150"/>
                </a:lnTo>
                <a:lnTo>
                  <a:pt x="263526" y="106363"/>
                </a:lnTo>
                <a:lnTo>
                  <a:pt x="214313" y="106363"/>
                </a:lnTo>
                <a:close/>
                <a:moveTo>
                  <a:pt x="49213" y="57150"/>
                </a:moveTo>
                <a:lnTo>
                  <a:pt x="195263" y="57150"/>
                </a:lnTo>
                <a:lnTo>
                  <a:pt x="195263" y="106363"/>
                </a:lnTo>
                <a:lnTo>
                  <a:pt x="49213" y="106363"/>
                </a:lnTo>
                <a:close/>
                <a:moveTo>
                  <a:pt x="22225" y="28575"/>
                </a:moveTo>
                <a:cubicBezTo>
                  <a:pt x="22225" y="28575"/>
                  <a:pt x="22225" y="28575"/>
                  <a:pt x="22225" y="269875"/>
                </a:cubicBezTo>
                <a:lnTo>
                  <a:pt x="241853" y="269875"/>
                </a:lnTo>
                <a:cubicBezTo>
                  <a:pt x="241853" y="269875"/>
                  <a:pt x="241853" y="269875"/>
                  <a:pt x="247114" y="259384"/>
                </a:cubicBezTo>
                <a:cubicBezTo>
                  <a:pt x="247114" y="259384"/>
                  <a:pt x="247114" y="259384"/>
                  <a:pt x="233962" y="248892"/>
                </a:cubicBezTo>
                <a:cubicBezTo>
                  <a:pt x="210289" y="264629"/>
                  <a:pt x="178726" y="265941"/>
                  <a:pt x="155054" y="251515"/>
                </a:cubicBezTo>
                <a:cubicBezTo>
                  <a:pt x="155054" y="251515"/>
                  <a:pt x="155054" y="251515"/>
                  <a:pt x="49843" y="251515"/>
                </a:cubicBezTo>
                <a:cubicBezTo>
                  <a:pt x="49843" y="251515"/>
                  <a:pt x="49843" y="251515"/>
                  <a:pt x="49843" y="231844"/>
                </a:cubicBezTo>
                <a:cubicBezTo>
                  <a:pt x="49843" y="231844"/>
                  <a:pt x="49843" y="231844"/>
                  <a:pt x="135327" y="231844"/>
                </a:cubicBezTo>
                <a:cubicBezTo>
                  <a:pt x="128751" y="222664"/>
                  <a:pt x="123490" y="213484"/>
                  <a:pt x="122175" y="201682"/>
                </a:cubicBezTo>
                <a:cubicBezTo>
                  <a:pt x="122175" y="201682"/>
                  <a:pt x="122175" y="201682"/>
                  <a:pt x="49843" y="201682"/>
                </a:cubicBezTo>
                <a:cubicBezTo>
                  <a:pt x="49843" y="201682"/>
                  <a:pt x="49843" y="201682"/>
                  <a:pt x="49843" y="183322"/>
                </a:cubicBezTo>
                <a:cubicBezTo>
                  <a:pt x="49843" y="183322"/>
                  <a:pt x="49843" y="183322"/>
                  <a:pt x="120860" y="183322"/>
                </a:cubicBezTo>
                <a:cubicBezTo>
                  <a:pt x="122175" y="172831"/>
                  <a:pt x="124806" y="162339"/>
                  <a:pt x="131381" y="153159"/>
                </a:cubicBezTo>
                <a:cubicBezTo>
                  <a:pt x="131381" y="153159"/>
                  <a:pt x="131381" y="153159"/>
                  <a:pt x="49843" y="153159"/>
                </a:cubicBezTo>
                <a:cubicBezTo>
                  <a:pt x="49843" y="153159"/>
                  <a:pt x="49843" y="153159"/>
                  <a:pt x="49843" y="134800"/>
                </a:cubicBezTo>
                <a:cubicBezTo>
                  <a:pt x="49843" y="134800"/>
                  <a:pt x="49843" y="134800"/>
                  <a:pt x="147163" y="134800"/>
                </a:cubicBezTo>
                <a:cubicBezTo>
                  <a:pt x="174781" y="111194"/>
                  <a:pt x="216865" y="112506"/>
                  <a:pt x="243168" y="138734"/>
                </a:cubicBezTo>
                <a:cubicBezTo>
                  <a:pt x="269471" y="164962"/>
                  <a:pt x="270786" y="202993"/>
                  <a:pt x="251059" y="231844"/>
                </a:cubicBezTo>
                <a:cubicBezTo>
                  <a:pt x="251059" y="231844"/>
                  <a:pt x="251059" y="231844"/>
                  <a:pt x="264210" y="243647"/>
                </a:cubicBezTo>
                <a:cubicBezTo>
                  <a:pt x="264210" y="243647"/>
                  <a:pt x="264210" y="243647"/>
                  <a:pt x="272101" y="238401"/>
                </a:cubicBezTo>
                <a:cubicBezTo>
                  <a:pt x="272101" y="238401"/>
                  <a:pt x="272101" y="238401"/>
                  <a:pt x="290513" y="256761"/>
                </a:cubicBezTo>
                <a:cubicBezTo>
                  <a:pt x="290513" y="256761"/>
                  <a:pt x="290513" y="256761"/>
                  <a:pt x="290513" y="28575"/>
                </a:cubicBezTo>
                <a:cubicBezTo>
                  <a:pt x="290513" y="28575"/>
                  <a:pt x="290513" y="28575"/>
                  <a:pt x="22225" y="28575"/>
                </a:cubicBezTo>
                <a:close/>
                <a:moveTo>
                  <a:pt x="0" y="0"/>
                </a:moveTo>
                <a:cubicBezTo>
                  <a:pt x="0" y="0"/>
                  <a:pt x="0" y="0"/>
                  <a:pt x="311721" y="0"/>
                </a:cubicBezTo>
                <a:cubicBezTo>
                  <a:pt x="311721" y="0"/>
                  <a:pt x="311721" y="0"/>
                  <a:pt x="311721" y="278479"/>
                </a:cubicBezTo>
                <a:cubicBezTo>
                  <a:pt x="311721" y="278479"/>
                  <a:pt x="311721" y="278479"/>
                  <a:pt x="338138" y="304875"/>
                </a:cubicBezTo>
                <a:cubicBezTo>
                  <a:pt x="338138" y="304875"/>
                  <a:pt x="338138" y="316753"/>
                  <a:pt x="330213" y="325992"/>
                </a:cubicBezTo>
                <a:cubicBezTo>
                  <a:pt x="320967" y="336550"/>
                  <a:pt x="307759" y="335230"/>
                  <a:pt x="307759" y="335230"/>
                </a:cubicBezTo>
                <a:cubicBezTo>
                  <a:pt x="307759" y="335230"/>
                  <a:pt x="307759" y="335230"/>
                  <a:pt x="262850" y="291677"/>
                </a:cubicBezTo>
                <a:cubicBezTo>
                  <a:pt x="262850" y="291677"/>
                  <a:pt x="262850" y="291677"/>
                  <a:pt x="0" y="291677"/>
                </a:cubicBezTo>
                <a:cubicBezTo>
                  <a:pt x="0" y="291677"/>
                  <a:pt x="0" y="291677"/>
                  <a:pt x="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65000"/>
                  <a:lumOff val="35000"/>
                </a:schemeClr>
              </a:solidFill>
              <a:latin typeface="Calibri" panose="020F0502020204030204" pitchFamily="34" charset="0"/>
            </a:endParaRPr>
          </a:p>
        </p:txBody>
      </p:sp>
      <p:sp>
        <p:nvSpPr>
          <p:cNvPr id="62" name="矩形 44"/>
          <p:cNvSpPr/>
          <p:nvPr/>
        </p:nvSpPr>
        <p:spPr>
          <a:xfrm>
            <a:off x="1661080" y="1069885"/>
            <a:ext cx="9163240" cy="4001095"/>
          </a:xfrm>
          <a:prstGeom prst="rect">
            <a:avLst/>
          </a:prstGeom>
          <a:ln>
            <a:noFill/>
          </a:ln>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57200" indent="-457200">
              <a:lnSpc>
                <a:spcPct val="150000"/>
              </a:lnSpc>
              <a:buFont typeface="Arial" panose="020B0604020202020204" pitchFamily="34" charset="0"/>
              <a:buChar char="•"/>
            </a:pPr>
            <a:r>
              <a:rPr lang="en-US" altLang="en-US" sz="2800"/>
              <a:t>Cấp quyền lên đối tượng, có 2 cách:</a:t>
            </a:r>
          </a:p>
          <a:p>
            <a:pPr marL="742950" lvl="1" indent="-285750">
              <a:lnSpc>
                <a:spcPct val="150000"/>
              </a:lnSpc>
              <a:buFont typeface="Arial" panose="020B0604020202020204" pitchFamily="34" charset="0"/>
              <a:buChar char="•"/>
            </a:pPr>
            <a:r>
              <a:rPr lang="en-US" altLang="en-US" sz="2600"/>
              <a:t>Gán quyền cho người dùng hoặc nhóm quyền CSDL lên đối </a:t>
            </a:r>
            <a:r>
              <a:rPr lang="en-US" altLang="en-US" sz="2600" smtClean="0"/>
              <a:t>tượng.</a:t>
            </a:r>
            <a:endParaRPr lang="en-US" altLang="en-US" sz="2600">
              <a:solidFill>
                <a:srgbClr val="3333FF"/>
              </a:solidFill>
            </a:endParaRPr>
          </a:p>
          <a:p>
            <a:pPr marL="742950" lvl="1" indent="-285750">
              <a:lnSpc>
                <a:spcPct val="150000"/>
              </a:lnSpc>
              <a:buFont typeface="Arial" panose="020B0604020202020204" pitchFamily="34" charset="0"/>
              <a:buChar char="•"/>
            </a:pPr>
            <a:r>
              <a:rPr lang="en-US" altLang="en-US" sz="2600"/>
              <a:t>Gán quyền cho tất cả các đối tượng đến người dùng hoặc nhóm quyền </a:t>
            </a:r>
            <a:r>
              <a:rPr lang="en-US" altLang="en-US" sz="2600" smtClean="0"/>
              <a:t>CSDL.</a:t>
            </a:r>
            <a:endParaRPr lang="en-US" altLang="en-US" sz="2600">
              <a:solidFill>
                <a:srgbClr val="3333FF"/>
              </a:solidFill>
            </a:endParaRPr>
          </a:p>
          <a:p>
            <a:pPr marL="914400" lvl="1" indent="-457200">
              <a:buFont typeface="Arial" panose="020B0604020202020204" pitchFamily="34" charset="0"/>
              <a:buChar char="•"/>
            </a:pPr>
            <a:endParaRPr lang="en-US" altLang="en-US" sz="2800" b="1" smtClean="0">
              <a:sym typeface="Symbol" panose="05050102010706020507" pitchFamily="18" charset="2"/>
            </a:endParaRPr>
          </a:p>
          <a:p>
            <a:pPr marL="457200" indent="-457200">
              <a:buFont typeface="Arial" panose="020B0604020202020204" pitchFamily="34" charset="0"/>
              <a:buChar char="•"/>
            </a:pPr>
            <a:endParaRPr lang="en-US" altLang="en-US" sz="2800"/>
          </a:p>
        </p:txBody>
      </p:sp>
    </p:spTree>
    <p:extLst>
      <p:ext uri="{BB962C8B-B14F-4D97-AF65-F5344CB8AC3E}">
        <p14:creationId xmlns:p14="http://schemas.microsoft.com/office/powerpoint/2010/main" val="883522247"/>
      </p:ext>
    </p:extLst>
  </p:cSld>
  <p:clrMapOvr>
    <a:masterClrMapping/>
  </p:clrMapOvr>
  <mc:AlternateContent xmlns:mc="http://schemas.openxmlformats.org/markup-compatibility/2006" xmlns:p14="http://schemas.microsoft.com/office/powerpoint/2010/main">
    <mc:Choice Requires="p14">
      <p:transition spd="slow" p14:dur="1750" advClick="0">
        <p14:doors dir="vert"/>
      </p:transition>
    </mc:Choice>
    <mc:Fallback xmlns="">
      <p:transition spd="slow" advClick="0">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1865151" y="349790"/>
            <a:ext cx="4256293" cy="721592"/>
            <a:chOff x="6096000" y="2068962"/>
            <a:chExt cx="5208790" cy="721592"/>
          </a:xfrm>
        </p:grpSpPr>
        <p:sp>
          <p:nvSpPr>
            <p:cNvPr id="21" name="文本框 20"/>
            <p:cNvSpPr txBox="1"/>
            <p:nvPr/>
          </p:nvSpPr>
          <p:spPr>
            <a:xfrm>
              <a:off x="6096000" y="2068962"/>
              <a:ext cx="5208790" cy="646331"/>
            </a:xfrm>
            <a:prstGeom prst="rect">
              <a:avLst/>
            </a:prstGeom>
            <a:noFill/>
          </p:spPr>
          <p:txBody>
            <a:bodyPr wrap="none" rtlCol="0">
              <a:spAutoFit/>
              <a:scene3d>
                <a:camera prst="orthographicFront"/>
                <a:lightRig rig="threePt" dir="t"/>
              </a:scene3d>
              <a:sp3d contourW="12700"/>
            </a:bodyPr>
            <a:lstStyle/>
            <a:p>
              <a:r>
                <a:rPr lang="en-US" altLang="zh-CN" sz="3600" b="1" u="sng" dirty="0">
                  <a:solidFill>
                    <a:srgbClr val="D32F2F"/>
                  </a:solidFill>
                  <a:latin typeface="Calibri" panose="020F0502020204030204" pitchFamily="34" charset="0"/>
                </a:rPr>
                <a:t>5</a:t>
              </a:r>
              <a:r>
                <a:rPr lang="en-US" altLang="zh-CN" sz="3600" b="1" u="sng" smtClean="0">
                  <a:solidFill>
                    <a:srgbClr val="D32F2F"/>
                  </a:solidFill>
                  <a:latin typeface="Calibri" panose="020F0502020204030204" pitchFamily="34" charset="0"/>
                </a:rPr>
                <a:t>. </a:t>
              </a:r>
              <a:r>
                <a:rPr lang="en-US" altLang="zh-CN" sz="3600" b="1" u="sng">
                  <a:solidFill>
                    <a:srgbClr val="D32F2F"/>
                  </a:solidFill>
                  <a:latin typeface="Calibri" panose="020F0502020204030204" pitchFamily="34" charset="0"/>
                </a:rPr>
                <a:t>PHỤC HỒI DỮ LIỆU</a:t>
              </a:r>
            </a:p>
          </p:txBody>
        </p:sp>
        <p:sp>
          <p:nvSpPr>
            <p:cNvPr id="22" name="文本框 21"/>
            <p:cNvSpPr txBox="1"/>
            <p:nvPr/>
          </p:nvSpPr>
          <p:spPr>
            <a:xfrm>
              <a:off x="6096000" y="2482777"/>
              <a:ext cx="5061857" cy="307777"/>
            </a:xfrm>
            <a:prstGeom prst="rect">
              <a:avLst/>
            </a:prstGeom>
            <a:noFill/>
          </p:spPr>
          <p:txBody>
            <a:bodyPr wrap="square" rtlCol="0">
              <a:spAutoFit/>
              <a:scene3d>
                <a:camera prst="orthographicFront"/>
                <a:lightRig rig="threePt" dir="t"/>
              </a:scene3d>
              <a:sp3d contourW="12700"/>
            </a:bodyPr>
            <a:lstStyle/>
            <a:p>
              <a:endParaRPr lang="en-US" altLang="zh-CN" sz="1400" dirty="0">
                <a:solidFill>
                  <a:schemeClr val="bg1">
                    <a:lumMod val="65000"/>
                  </a:schemeClr>
                </a:solidFill>
                <a:latin typeface="Calibri" panose="020F0502020204030204" pitchFamily="34" charset="0"/>
              </a:endParaRPr>
            </a:p>
          </p:txBody>
        </p:sp>
      </p:grpSp>
      <p:sp>
        <p:nvSpPr>
          <p:cNvPr id="85" name="椭圆 18"/>
          <p:cNvSpPr/>
          <p:nvPr/>
        </p:nvSpPr>
        <p:spPr>
          <a:xfrm>
            <a:off x="6053152" y="6131312"/>
            <a:ext cx="287485" cy="274080"/>
          </a:xfrm>
          <a:custGeom>
            <a:avLst/>
            <a:gdLst>
              <a:gd name="connsiteX0" fmla="*/ 5145 w 317509"/>
              <a:gd name="connsiteY0" fmla="*/ 226044 h 326057"/>
              <a:gd name="connsiteX1" fmla="*/ 69467 w 317509"/>
              <a:gd name="connsiteY1" fmla="*/ 226044 h 326057"/>
              <a:gd name="connsiteX2" fmla="*/ 74613 w 317509"/>
              <a:gd name="connsiteY2" fmla="*/ 231240 h 326057"/>
              <a:gd name="connsiteX3" fmla="*/ 74613 w 317509"/>
              <a:gd name="connsiteY3" fmla="*/ 322160 h 326057"/>
              <a:gd name="connsiteX4" fmla="*/ 69467 w 317509"/>
              <a:gd name="connsiteY4" fmla="*/ 326057 h 326057"/>
              <a:gd name="connsiteX5" fmla="*/ 5145 w 317509"/>
              <a:gd name="connsiteY5" fmla="*/ 326057 h 326057"/>
              <a:gd name="connsiteX6" fmla="*/ 0 w 317509"/>
              <a:gd name="connsiteY6" fmla="*/ 322160 h 326057"/>
              <a:gd name="connsiteX7" fmla="*/ 0 w 317509"/>
              <a:gd name="connsiteY7" fmla="*/ 231240 h 326057"/>
              <a:gd name="connsiteX8" fmla="*/ 5145 w 317509"/>
              <a:gd name="connsiteY8" fmla="*/ 226044 h 326057"/>
              <a:gd name="connsiteX9" fmla="*/ 119555 w 317509"/>
              <a:gd name="connsiteY9" fmla="*/ 156194 h 326057"/>
              <a:gd name="connsiteX10" fmla="*/ 185245 w 317509"/>
              <a:gd name="connsiteY10" fmla="*/ 156194 h 326057"/>
              <a:gd name="connsiteX11" fmla="*/ 190500 w 317509"/>
              <a:gd name="connsiteY11" fmla="*/ 161381 h 326057"/>
              <a:gd name="connsiteX12" fmla="*/ 190500 w 317509"/>
              <a:gd name="connsiteY12" fmla="*/ 322167 h 326057"/>
              <a:gd name="connsiteX13" fmla="*/ 185245 w 317509"/>
              <a:gd name="connsiteY13" fmla="*/ 326057 h 326057"/>
              <a:gd name="connsiteX14" fmla="*/ 119555 w 317509"/>
              <a:gd name="connsiteY14" fmla="*/ 326057 h 326057"/>
              <a:gd name="connsiteX15" fmla="*/ 114300 w 317509"/>
              <a:gd name="connsiteY15" fmla="*/ 322167 h 326057"/>
              <a:gd name="connsiteX16" fmla="*/ 114300 w 317509"/>
              <a:gd name="connsiteY16" fmla="*/ 161381 h 326057"/>
              <a:gd name="connsiteX17" fmla="*/ 119555 w 317509"/>
              <a:gd name="connsiteY17" fmla="*/ 156194 h 326057"/>
              <a:gd name="connsiteX18" fmla="*/ 258042 w 317509"/>
              <a:gd name="connsiteY18" fmla="*/ 2909 h 326057"/>
              <a:gd name="connsiteX19" fmla="*/ 265835 w 317509"/>
              <a:gd name="connsiteY19" fmla="*/ 2909 h 326057"/>
              <a:gd name="connsiteX20" fmla="*/ 316491 w 317509"/>
              <a:gd name="connsiteY20" fmla="*/ 89512 h 326057"/>
              <a:gd name="connsiteX21" fmla="*/ 311295 w 317509"/>
              <a:gd name="connsiteY21" fmla="*/ 97268 h 326057"/>
              <a:gd name="connsiteX22" fmla="*/ 294410 w 317509"/>
              <a:gd name="connsiteY22" fmla="*/ 97268 h 326057"/>
              <a:gd name="connsiteX23" fmla="*/ 294410 w 317509"/>
              <a:gd name="connsiteY23" fmla="*/ 322178 h 326057"/>
              <a:gd name="connsiteX24" fmla="*/ 289214 w 317509"/>
              <a:gd name="connsiteY24" fmla="*/ 326056 h 326057"/>
              <a:gd name="connsiteX25" fmla="*/ 234662 w 317509"/>
              <a:gd name="connsiteY25" fmla="*/ 326056 h 326057"/>
              <a:gd name="connsiteX26" fmla="*/ 229467 w 317509"/>
              <a:gd name="connsiteY26" fmla="*/ 322178 h 326057"/>
              <a:gd name="connsiteX27" fmla="*/ 229467 w 317509"/>
              <a:gd name="connsiteY27" fmla="*/ 97268 h 326057"/>
              <a:gd name="connsiteX28" fmla="*/ 212581 w 317509"/>
              <a:gd name="connsiteY28" fmla="*/ 97268 h 326057"/>
              <a:gd name="connsiteX29" fmla="*/ 207386 w 317509"/>
              <a:gd name="connsiteY29" fmla="*/ 89512 h 326057"/>
              <a:gd name="connsiteX30" fmla="*/ 258042 w 317509"/>
              <a:gd name="connsiteY30" fmla="*/ 2909 h 326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7509" h="326057">
                <a:moveTo>
                  <a:pt x="5145" y="226044"/>
                </a:moveTo>
                <a:cubicBezTo>
                  <a:pt x="69467" y="226044"/>
                  <a:pt x="69467" y="226044"/>
                  <a:pt x="69467" y="226044"/>
                </a:cubicBezTo>
                <a:cubicBezTo>
                  <a:pt x="72040" y="226044"/>
                  <a:pt x="74613" y="228642"/>
                  <a:pt x="74613" y="231240"/>
                </a:cubicBezTo>
                <a:cubicBezTo>
                  <a:pt x="74613" y="322160"/>
                  <a:pt x="74613" y="322160"/>
                  <a:pt x="74613" y="322160"/>
                </a:cubicBezTo>
                <a:cubicBezTo>
                  <a:pt x="74613" y="324758"/>
                  <a:pt x="72040" y="326057"/>
                  <a:pt x="69467" y="326057"/>
                </a:cubicBezTo>
                <a:cubicBezTo>
                  <a:pt x="5145" y="326057"/>
                  <a:pt x="5145" y="326057"/>
                  <a:pt x="5145" y="326057"/>
                </a:cubicBezTo>
                <a:cubicBezTo>
                  <a:pt x="2573" y="326057"/>
                  <a:pt x="0" y="324758"/>
                  <a:pt x="0" y="322160"/>
                </a:cubicBezTo>
                <a:cubicBezTo>
                  <a:pt x="0" y="231240"/>
                  <a:pt x="0" y="231240"/>
                  <a:pt x="0" y="231240"/>
                </a:cubicBezTo>
                <a:cubicBezTo>
                  <a:pt x="0" y="228642"/>
                  <a:pt x="2573" y="226044"/>
                  <a:pt x="5145" y="226044"/>
                </a:cubicBezTo>
                <a:close/>
                <a:moveTo>
                  <a:pt x="119555" y="156194"/>
                </a:moveTo>
                <a:cubicBezTo>
                  <a:pt x="119555" y="156194"/>
                  <a:pt x="119555" y="156194"/>
                  <a:pt x="185245" y="156194"/>
                </a:cubicBezTo>
                <a:cubicBezTo>
                  <a:pt x="187872" y="156194"/>
                  <a:pt x="190500" y="158787"/>
                  <a:pt x="190500" y="161381"/>
                </a:cubicBezTo>
                <a:cubicBezTo>
                  <a:pt x="190500" y="161381"/>
                  <a:pt x="190500" y="161381"/>
                  <a:pt x="190500" y="322167"/>
                </a:cubicBezTo>
                <a:cubicBezTo>
                  <a:pt x="190500" y="324760"/>
                  <a:pt x="187872" y="326057"/>
                  <a:pt x="185245" y="326057"/>
                </a:cubicBezTo>
                <a:cubicBezTo>
                  <a:pt x="185245" y="326057"/>
                  <a:pt x="185245" y="326057"/>
                  <a:pt x="119555" y="326057"/>
                </a:cubicBezTo>
                <a:cubicBezTo>
                  <a:pt x="116927" y="326057"/>
                  <a:pt x="114300" y="324760"/>
                  <a:pt x="114300" y="322167"/>
                </a:cubicBezTo>
                <a:cubicBezTo>
                  <a:pt x="114300" y="322167"/>
                  <a:pt x="114300" y="322167"/>
                  <a:pt x="114300" y="161381"/>
                </a:cubicBezTo>
                <a:cubicBezTo>
                  <a:pt x="114300" y="158787"/>
                  <a:pt x="116927" y="156194"/>
                  <a:pt x="119555" y="156194"/>
                </a:cubicBezTo>
                <a:close/>
                <a:moveTo>
                  <a:pt x="258042" y="2909"/>
                </a:moveTo>
                <a:cubicBezTo>
                  <a:pt x="259341" y="-969"/>
                  <a:pt x="263237" y="-969"/>
                  <a:pt x="265835" y="2909"/>
                </a:cubicBezTo>
                <a:cubicBezTo>
                  <a:pt x="265835" y="2909"/>
                  <a:pt x="265835" y="2909"/>
                  <a:pt x="316491" y="89512"/>
                </a:cubicBezTo>
                <a:cubicBezTo>
                  <a:pt x="319088" y="93390"/>
                  <a:pt x="316491" y="97268"/>
                  <a:pt x="311295" y="97268"/>
                </a:cubicBezTo>
                <a:cubicBezTo>
                  <a:pt x="311295" y="97268"/>
                  <a:pt x="311295" y="97268"/>
                  <a:pt x="294410" y="97268"/>
                </a:cubicBezTo>
                <a:cubicBezTo>
                  <a:pt x="294410" y="97268"/>
                  <a:pt x="294410" y="97268"/>
                  <a:pt x="294410" y="322178"/>
                </a:cubicBezTo>
                <a:cubicBezTo>
                  <a:pt x="294410" y="324763"/>
                  <a:pt x="291812" y="326056"/>
                  <a:pt x="289214" y="326056"/>
                </a:cubicBezTo>
                <a:cubicBezTo>
                  <a:pt x="289214" y="326056"/>
                  <a:pt x="289214" y="326056"/>
                  <a:pt x="234662" y="326056"/>
                </a:cubicBezTo>
                <a:cubicBezTo>
                  <a:pt x="232064" y="326056"/>
                  <a:pt x="229467" y="324763"/>
                  <a:pt x="229467" y="322178"/>
                </a:cubicBezTo>
                <a:cubicBezTo>
                  <a:pt x="229467" y="322178"/>
                  <a:pt x="229467" y="322178"/>
                  <a:pt x="229467" y="97268"/>
                </a:cubicBezTo>
                <a:cubicBezTo>
                  <a:pt x="229467" y="97268"/>
                  <a:pt x="229467" y="97268"/>
                  <a:pt x="212581" y="97268"/>
                </a:cubicBezTo>
                <a:cubicBezTo>
                  <a:pt x="207386" y="97268"/>
                  <a:pt x="204788" y="93390"/>
                  <a:pt x="207386" y="89512"/>
                </a:cubicBezTo>
                <a:cubicBezTo>
                  <a:pt x="207386" y="89512"/>
                  <a:pt x="207386" y="89512"/>
                  <a:pt x="258042" y="290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65000"/>
                  <a:lumOff val="35000"/>
                </a:schemeClr>
              </a:solidFill>
              <a:latin typeface="Calibri" panose="020F0502020204030204" pitchFamily="34" charset="0"/>
            </a:endParaRPr>
          </a:p>
        </p:txBody>
      </p:sp>
      <p:sp>
        <p:nvSpPr>
          <p:cNvPr id="86" name="椭圆 16"/>
          <p:cNvSpPr/>
          <p:nvPr/>
        </p:nvSpPr>
        <p:spPr>
          <a:xfrm>
            <a:off x="6055714" y="5411986"/>
            <a:ext cx="311256" cy="274080"/>
          </a:xfrm>
          <a:custGeom>
            <a:avLst/>
            <a:gdLst>
              <a:gd name="connsiteX0" fmla="*/ 311151 w 331788"/>
              <a:gd name="connsiteY0" fmla="*/ 34925 h 331788"/>
              <a:gd name="connsiteX1" fmla="*/ 331788 w 331788"/>
              <a:gd name="connsiteY1" fmla="*/ 92075 h 331788"/>
              <a:gd name="connsiteX2" fmla="*/ 311151 w 331788"/>
              <a:gd name="connsiteY2" fmla="*/ 98425 h 331788"/>
              <a:gd name="connsiteX3" fmla="*/ 304801 w 331788"/>
              <a:gd name="connsiteY3" fmla="*/ 76200 h 331788"/>
              <a:gd name="connsiteX4" fmla="*/ 254001 w 331788"/>
              <a:gd name="connsiteY4" fmla="*/ 222251 h 331788"/>
              <a:gd name="connsiteX5" fmla="*/ 206376 w 331788"/>
              <a:gd name="connsiteY5" fmla="*/ 146050 h 331788"/>
              <a:gd name="connsiteX6" fmla="*/ 157163 w 331788"/>
              <a:gd name="connsiteY6" fmla="*/ 241301 h 331788"/>
              <a:gd name="connsiteX7" fmla="*/ 103188 w 331788"/>
              <a:gd name="connsiteY7" fmla="*/ 163513 h 331788"/>
              <a:gd name="connsiteX8" fmla="*/ 61913 w 331788"/>
              <a:gd name="connsiteY8" fmla="*/ 242888 h 331788"/>
              <a:gd name="connsiteX9" fmla="*/ 44450 w 331788"/>
              <a:gd name="connsiteY9" fmla="*/ 231776 h 331788"/>
              <a:gd name="connsiteX10" fmla="*/ 101600 w 331788"/>
              <a:gd name="connsiteY10" fmla="*/ 123825 h 331788"/>
              <a:gd name="connsiteX11" fmla="*/ 153988 w 331788"/>
              <a:gd name="connsiteY11" fmla="*/ 201613 h 331788"/>
              <a:gd name="connsiteX12" fmla="*/ 203201 w 331788"/>
              <a:gd name="connsiteY12" fmla="*/ 106363 h 331788"/>
              <a:gd name="connsiteX13" fmla="*/ 247651 w 331788"/>
              <a:gd name="connsiteY13" fmla="*/ 174625 h 331788"/>
              <a:gd name="connsiteX14" fmla="*/ 284163 w 331788"/>
              <a:gd name="connsiteY14" fmla="*/ 69850 h 331788"/>
              <a:gd name="connsiteX15" fmla="*/ 263526 w 331788"/>
              <a:gd name="connsiteY15" fmla="*/ 79375 h 331788"/>
              <a:gd name="connsiteX16" fmla="*/ 255588 w 331788"/>
              <a:gd name="connsiteY16" fmla="*/ 61913 h 331788"/>
              <a:gd name="connsiteX17" fmla="*/ 0 w 331788"/>
              <a:gd name="connsiteY17" fmla="*/ 0 h 331788"/>
              <a:gd name="connsiteX18" fmla="*/ 20637 w 331788"/>
              <a:gd name="connsiteY18" fmla="*/ 0 h 331788"/>
              <a:gd name="connsiteX19" fmla="*/ 20637 w 331788"/>
              <a:gd name="connsiteY19" fmla="*/ 311151 h 331788"/>
              <a:gd name="connsiteX20" fmla="*/ 331788 w 331788"/>
              <a:gd name="connsiteY20" fmla="*/ 311151 h 331788"/>
              <a:gd name="connsiteX21" fmla="*/ 331788 w 331788"/>
              <a:gd name="connsiteY21" fmla="*/ 331788 h 331788"/>
              <a:gd name="connsiteX22" fmla="*/ 0 w 331788"/>
              <a:gd name="connsiteY22" fmla="*/ 331788 h 33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31788" h="331788">
                <a:moveTo>
                  <a:pt x="311151" y="34925"/>
                </a:moveTo>
                <a:lnTo>
                  <a:pt x="331788" y="92075"/>
                </a:lnTo>
                <a:lnTo>
                  <a:pt x="311151" y="98425"/>
                </a:lnTo>
                <a:lnTo>
                  <a:pt x="304801" y="76200"/>
                </a:lnTo>
                <a:lnTo>
                  <a:pt x="254001" y="222251"/>
                </a:lnTo>
                <a:lnTo>
                  <a:pt x="206376" y="146050"/>
                </a:lnTo>
                <a:lnTo>
                  <a:pt x="157163" y="241301"/>
                </a:lnTo>
                <a:lnTo>
                  <a:pt x="103188" y="163513"/>
                </a:lnTo>
                <a:lnTo>
                  <a:pt x="61913" y="242888"/>
                </a:lnTo>
                <a:lnTo>
                  <a:pt x="44450" y="231776"/>
                </a:lnTo>
                <a:lnTo>
                  <a:pt x="101600" y="123825"/>
                </a:lnTo>
                <a:lnTo>
                  <a:pt x="153988" y="201613"/>
                </a:lnTo>
                <a:lnTo>
                  <a:pt x="203201" y="106363"/>
                </a:lnTo>
                <a:lnTo>
                  <a:pt x="247651" y="174625"/>
                </a:lnTo>
                <a:lnTo>
                  <a:pt x="284163" y="69850"/>
                </a:lnTo>
                <a:lnTo>
                  <a:pt x="263526" y="79375"/>
                </a:lnTo>
                <a:lnTo>
                  <a:pt x="255588" y="61913"/>
                </a:lnTo>
                <a:close/>
                <a:moveTo>
                  <a:pt x="0" y="0"/>
                </a:moveTo>
                <a:lnTo>
                  <a:pt x="20637" y="0"/>
                </a:lnTo>
                <a:lnTo>
                  <a:pt x="20637" y="311151"/>
                </a:lnTo>
                <a:lnTo>
                  <a:pt x="331788" y="311151"/>
                </a:lnTo>
                <a:lnTo>
                  <a:pt x="331788" y="331788"/>
                </a:lnTo>
                <a:lnTo>
                  <a:pt x="0" y="33178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zh-CN" altLang="en-US">
              <a:solidFill>
                <a:schemeClr val="tx1">
                  <a:lumMod val="65000"/>
                  <a:lumOff val="35000"/>
                </a:schemeClr>
              </a:solidFill>
              <a:latin typeface="Calibri" panose="020F0502020204030204" pitchFamily="34" charset="0"/>
            </a:endParaRPr>
          </a:p>
        </p:txBody>
      </p:sp>
      <p:sp>
        <p:nvSpPr>
          <p:cNvPr id="88" name="椭圆 11"/>
          <p:cNvSpPr/>
          <p:nvPr/>
        </p:nvSpPr>
        <p:spPr>
          <a:xfrm>
            <a:off x="6119836" y="2517382"/>
            <a:ext cx="245729" cy="226677"/>
          </a:xfrm>
          <a:custGeom>
            <a:avLst/>
            <a:gdLst>
              <a:gd name="connsiteX0" fmla="*/ 145025 w 331788"/>
              <a:gd name="connsiteY0" fmla="*/ 104594 h 331536"/>
              <a:gd name="connsiteX1" fmla="*/ 198438 w 331788"/>
              <a:gd name="connsiteY1" fmla="*/ 123670 h 331536"/>
              <a:gd name="connsiteX2" fmla="*/ 198438 w 331788"/>
              <a:gd name="connsiteY2" fmla="*/ 152614 h 331536"/>
              <a:gd name="connsiteX3" fmla="*/ 169334 w 331788"/>
              <a:gd name="connsiteY3" fmla="*/ 152614 h 331536"/>
              <a:gd name="connsiteX4" fmla="*/ 113771 w 331788"/>
              <a:gd name="connsiteY4" fmla="*/ 167085 h 331536"/>
              <a:gd name="connsiteX5" fmla="*/ 51594 w 331788"/>
              <a:gd name="connsiteY5" fmla="*/ 227603 h 331536"/>
              <a:gd name="connsiteX6" fmla="*/ 41010 w 331788"/>
              <a:gd name="connsiteY6" fmla="*/ 253915 h 331536"/>
              <a:gd name="connsiteX7" fmla="*/ 51594 w 331788"/>
              <a:gd name="connsiteY7" fmla="*/ 280228 h 331536"/>
              <a:gd name="connsiteX8" fmla="*/ 105833 w 331788"/>
              <a:gd name="connsiteY8" fmla="*/ 280228 h 331536"/>
              <a:gd name="connsiteX9" fmla="*/ 121708 w 331788"/>
              <a:gd name="connsiteY9" fmla="*/ 263125 h 331536"/>
              <a:gd name="connsiteX10" fmla="*/ 150813 w 331788"/>
              <a:gd name="connsiteY10" fmla="*/ 263125 h 331536"/>
              <a:gd name="connsiteX11" fmla="*/ 150813 w 331788"/>
              <a:gd name="connsiteY11" fmla="*/ 292068 h 331536"/>
              <a:gd name="connsiteX12" fmla="*/ 134938 w 331788"/>
              <a:gd name="connsiteY12" fmla="*/ 309171 h 331536"/>
              <a:gd name="connsiteX13" fmla="*/ 78052 w 331788"/>
              <a:gd name="connsiteY13" fmla="*/ 331536 h 331536"/>
              <a:gd name="connsiteX14" fmla="*/ 22489 w 331788"/>
              <a:gd name="connsiteY14" fmla="*/ 309171 h 331536"/>
              <a:gd name="connsiteX15" fmla="*/ 0 w 331788"/>
              <a:gd name="connsiteY15" fmla="*/ 253915 h 331536"/>
              <a:gd name="connsiteX16" fmla="*/ 22489 w 331788"/>
              <a:gd name="connsiteY16" fmla="*/ 198660 h 331536"/>
              <a:gd name="connsiteX17" fmla="*/ 84666 w 331788"/>
              <a:gd name="connsiteY17" fmla="*/ 136826 h 331536"/>
              <a:gd name="connsiteX18" fmla="*/ 145025 w 331788"/>
              <a:gd name="connsiteY18" fmla="*/ 104594 h 331536"/>
              <a:gd name="connsiteX19" fmla="*/ 254829 w 331788"/>
              <a:gd name="connsiteY19" fmla="*/ 43 h 331536"/>
              <a:gd name="connsiteX20" fmla="*/ 309472 w 331788"/>
              <a:gd name="connsiteY20" fmla="*/ 24739 h 331536"/>
              <a:gd name="connsiteX21" fmla="*/ 331788 w 331788"/>
              <a:gd name="connsiteY21" fmla="*/ 80057 h 331536"/>
              <a:gd name="connsiteX22" fmla="*/ 309472 w 331788"/>
              <a:gd name="connsiteY22" fmla="*/ 135376 h 331536"/>
              <a:gd name="connsiteX23" fmla="*/ 242522 w 331788"/>
              <a:gd name="connsiteY23" fmla="*/ 199914 h 331536"/>
              <a:gd name="connsiteX24" fmla="*/ 180823 w 331788"/>
              <a:gd name="connsiteY24" fmla="*/ 231524 h 331536"/>
              <a:gd name="connsiteX25" fmla="*/ 134877 w 331788"/>
              <a:gd name="connsiteY25" fmla="*/ 210451 h 331536"/>
              <a:gd name="connsiteX26" fmla="*/ 134877 w 331788"/>
              <a:gd name="connsiteY26" fmla="*/ 181474 h 331536"/>
              <a:gd name="connsiteX27" fmla="*/ 163757 w 331788"/>
              <a:gd name="connsiteY27" fmla="*/ 181474 h 331536"/>
              <a:gd name="connsiteX28" fmla="*/ 213641 w 331788"/>
              <a:gd name="connsiteY28" fmla="*/ 170937 h 331536"/>
              <a:gd name="connsiteX29" fmla="*/ 280591 w 331788"/>
              <a:gd name="connsiteY29" fmla="*/ 106399 h 331536"/>
              <a:gd name="connsiteX30" fmla="*/ 291093 w 331788"/>
              <a:gd name="connsiteY30" fmla="*/ 80057 h 331536"/>
              <a:gd name="connsiteX31" fmla="*/ 280591 w 331788"/>
              <a:gd name="connsiteY31" fmla="*/ 53715 h 331536"/>
              <a:gd name="connsiteX32" fmla="*/ 232020 w 331788"/>
              <a:gd name="connsiteY32" fmla="*/ 49764 h 331536"/>
              <a:gd name="connsiteX33" fmla="*/ 211016 w 331788"/>
              <a:gd name="connsiteY33" fmla="*/ 70838 h 331536"/>
              <a:gd name="connsiteX34" fmla="*/ 182135 w 331788"/>
              <a:gd name="connsiteY34" fmla="*/ 70838 h 331536"/>
              <a:gd name="connsiteX35" fmla="*/ 182135 w 331788"/>
              <a:gd name="connsiteY35" fmla="*/ 41861 h 331536"/>
              <a:gd name="connsiteX36" fmla="*/ 203139 w 331788"/>
              <a:gd name="connsiteY36" fmla="*/ 20788 h 331536"/>
              <a:gd name="connsiteX37" fmla="*/ 254829 w 331788"/>
              <a:gd name="connsiteY37" fmla="*/ 43 h 33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31788" h="331536">
                <a:moveTo>
                  <a:pt x="145025" y="104594"/>
                </a:moveTo>
                <a:cubicBezTo>
                  <a:pt x="164703" y="102292"/>
                  <a:pt x="183224" y="108541"/>
                  <a:pt x="198438" y="123670"/>
                </a:cubicBezTo>
                <a:cubicBezTo>
                  <a:pt x="206375" y="131564"/>
                  <a:pt x="206375" y="144720"/>
                  <a:pt x="198438" y="152614"/>
                </a:cubicBezTo>
                <a:cubicBezTo>
                  <a:pt x="190500" y="160507"/>
                  <a:pt x="177271" y="160507"/>
                  <a:pt x="169334" y="152614"/>
                </a:cubicBezTo>
                <a:cubicBezTo>
                  <a:pt x="150813" y="135511"/>
                  <a:pt x="127000" y="153929"/>
                  <a:pt x="113771" y="167085"/>
                </a:cubicBezTo>
                <a:cubicBezTo>
                  <a:pt x="113771" y="167085"/>
                  <a:pt x="113771" y="167085"/>
                  <a:pt x="51594" y="227603"/>
                </a:cubicBezTo>
                <a:cubicBezTo>
                  <a:pt x="44979" y="234181"/>
                  <a:pt x="41010" y="243391"/>
                  <a:pt x="41010" y="253915"/>
                </a:cubicBezTo>
                <a:cubicBezTo>
                  <a:pt x="41010" y="263125"/>
                  <a:pt x="44979" y="272334"/>
                  <a:pt x="51594" y="280228"/>
                </a:cubicBezTo>
                <a:cubicBezTo>
                  <a:pt x="66146" y="294699"/>
                  <a:pt x="89958" y="294699"/>
                  <a:pt x="105833" y="280228"/>
                </a:cubicBezTo>
                <a:cubicBezTo>
                  <a:pt x="105833" y="280228"/>
                  <a:pt x="105833" y="280228"/>
                  <a:pt x="121708" y="263125"/>
                </a:cubicBezTo>
                <a:cubicBezTo>
                  <a:pt x="129646" y="255231"/>
                  <a:pt x="142875" y="255231"/>
                  <a:pt x="150813" y="263125"/>
                </a:cubicBezTo>
                <a:cubicBezTo>
                  <a:pt x="158750" y="271018"/>
                  <a:pt x="158750" y="284174"/>
                  <a:pt x="150813" y="292068"/>
                </a:cubicBezTo>
                <a:cubicBezTo>
                  <a:pt x="150813" y="292068"/>
                  <a:pt x="150813" y="292068"/>
                  <a:pt x="134938" y="309171"/>
                </a:cubicBezTo>
                <a:cubicBezTo>
                  <a:pt x="119062" y="323643"/>
                  <a:pt x="99219" y="331536"/>
                  <a:pt x="78052" y="331536"/>
                </a:cubicBezTo>
                <a:cubicBezTo>
                  <a:pt x="58208" y="331536"/>
                  <a:pt x="38364" y="323643"/>
                  <a:pt x="22489" y="309171"/>
                </a:cubicBezTo>
                <a:cubicBezTo>
                  <a:pt x="7937" y="294699"/>
                  <a:pt x="0" y="274965"/>
                  <a:pt x="0" y="253915"/>
                </a:cubicBezTo>
                <a:cubicBezTo>
                  <a:pt x="0" y="232866"/>
                  <a:pt x="7937" y="213132"/>
                  <a:pt x="22489" y="198660"/>
                </a:cubicBezTo>
                <a:cubicBezTo>
                  <a:pt x="22489" y="198660"/>
                  <a:pt x="22489" y="198660"/>
                  <a:pt x="84666" y="136826"/>
                </a:cubicBezTo>
                <a:cubicBezTo>
                  <a:pt x="104510" y="117750"/>
                  <a:pt x="125346" y="106896"/>
                  <a:pt x="145025" y="104594"/>
                </a:cubicBezTo>
                <a:close/>
                <a:moveTo>
                  <a:pt x="254829" y="43"/>
                </a:moveTo>
                <a:cubicBezTo>
                  <a:pt x="273700" y="702"/>
                  <a:pt x="293063" y="8934"/>
                  <a:pt x="309472" y="24739"/>
                </a:cubicBezTo>
                <a:cubicBezTo>
                  <a:pt x="323912" y="39227"/>
                  <a:pt x="331788" y="58984"/>
                  <a:pt x="331788" y="80057"/>
                </a:cubicBezTo>
                <a:cubicBezTo>
                  <a:pt x="331788" y="101131"/>
                  <a:pt x="323912" y="120887"/>
                  <a:pt x="309472" y="135376"/>
                </a:cubicBezTo>
                <a:cubicBezTo>
                  <a:pt x="309472" y="135376"/>
                  <a:pt x="309472" y="135376"/>
                  <a:pt x="242522" y="199914"/>
                </a:cubicBezTo>
                <a:cubicBezTo>
                  <a:pt x="222831" y="220987"/>
                  <a:pt x="201827" y="231524"/>
                  <a:pt x="180823" y="231524"/>
                </a:cubicBezTo>
                <a:cubicBezTo>
                  <a:pt x="165070" y="231524"/>
                  <a:pt x="149317" y="223622"/>
                  <a:pt x="134877" y="210451"/>
                </a:cubicBezTo>
                <a:cubicBezTo>
                  <a:pt x="127000" y="202548"/>
                  <a:pt x="127000" y="189377"/>
                  <a:pt x="134877" y="181474"/>
                </a:cubicBezTo>
                <a:cubicBezTo>
                  <a:pt x="142753" y="173572"/>
                  <a:pt x="155881" y="173572"/>
                  <a:pt x="163757" y="181474"/>
                </a:cubicBezTo>
                <a:cubicBezTo>
                  <a:pt x="170321" y="186743"/>
                  <a:pt x="184761" y="201231"/>
                  <a:pt x="213641" y="170937"/>
                </a:cubicBezTo>
                <a:cubicBezTo>
                  <a:pt x="213641" y="170937"/>
                  <a:pt x="213641" y="170937"/>
                  <a:pt x="280591" y="106399"/>
                </a:cubicBezTo>
                <a:cubicBezTo>
                  <a:pt x="287155" y="98497"/>
                  <a:pt x="291093" y="89277"/>
                  <a:pt x="291093" y="80057"/>
                </a:cubicBezTo>
                <a:cubicBezTo>
                  <a:pt x="291093" y="69520"/>
                  <a:pt x="287155" y="60301"/>
                  <a:pt x="280591" y="53715"/>
                </a:cubicBezTo>
                <a:cubicBezTo>
                  <a:pt x="267464" y="40544"/>
                  <a:pt x="246460" y="33959"/>
                  <a:pt x="232020" y="49764"/>
                </a:cubicBezTo>
                <a:cubicBezTo>
                  <a:pt x="232020" y="49764"/>
                  <a:pt x="232020" y="49764"/>
                  <a:pt x="211016" y="70838"/>
                </a:cubicBezTo>
                <a:cubicBezTo>
                  <a:pt x="203139" y="78740"/>
                  <a:pt x="190012" y="78740"/>
                  <a:pt x="182135" y="70838"/>
                </a:cubicBezTo>
                <a:cubicBezTo>
                  <a:pt x="174259" y="62935"/>
                  <a:pt x="174259" y="49764"/>
                  <a:pt x="182135" y="41861"/>
                </a:cubicBezTo>
                <a:cubicBezTo>
                  <a:pt x="182135" y="41861"/>
                  <a:pt x="182135" y="41861"/>
                  <a:pt x="203139" y="20788"/>
                </a:cubicBezTo>
                <a:cubicBezTo>
                  <a:pt x="217579" y="6300"/>
                  <a:pt x="235958" y="-615"/>
                  <a:pt x="254829" y="4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65000"/>
                  <a:lumOff val="35000"/>
                </a:schemeClr>
              </a:solidFill>
              <a:latin typeface="Calibri" panose="020F0502020204030204" pitchFamily="34" charset="0"/>
            </a:endParaRPr>
          </a:p>
        </p:txBody>
      </p:sp>
      <p:sp>
        <p:nvSpPr>
          <p:cNvPr id="90" name="椭圆 38"/>
          <p:cNvSpPr/>
          <p:nvPr/>
        </p:nvSpPr>
        <p:spPr>
          <a:xfrm>
            <a:off x="6050009" y="4712042"/>
            <a:ext cx="387350" cy="316754"/>
          </a:xfrm>
          <a:custGeom>
            <a:avLst/>
            <a:gdLst>
              <a:gd name="connsiteX0" fmla="*/ 192254 w 338138"/>
              <a:gd name="connsiteY0" fmla="*/ 135421 h 335282"/>
              <a:gd name="connsiteX1" fmla="*/ 152810 w 338138"/>
              <a:gd name="connsiteY1" fmla="*/ 151158 h 335282"/>
              <a:gd name="connsiteX2" fmla="*/ 152810 w 338138"/>
              <a:gd name="connsiteY2" fmla="*/ 229842 h 335282"/>
              <a:gd name="connsiteX3" fmla="*/ 232697 w 338138"/>
              <a:gd name="connsiteY3" fmla="*/ 229842 h 335282"/>
              <a:gd name="connsiteX4" fmla="*/ 232697 w 338138"/>
              <a:gd name="connsiteY4" fmla="*/ 151158 h 335282"/>
              <a:gd name="connsiteX5" fmla="*/ 192254 w 338138"/>
              <a:gd name="connsiteY5" fmla="*/ 135421 h 335282"/>
              <a:gd name="connsiteX6" fmla="*/ 238125 w 338138"/>
              <a:gd name="connsiteY6" fmla="*/ 69850 h 335282"/>
              <a:gd name="connsiteX7" fmla="*/ 225425 w 338138"/>
              <a:gd name="connsiteY7" fmla="*/ 80963 h 335282"/>
              <a:gd name="connsiteX8" fmla="*/ 238125 w 338138"/>
              <a:gd name="connsiteY8" fmla="*/ 92076 h 335282"/>
              <a:gd name="connsiteX9" fmla="*/ 250825 w 338138"/>
              <a:gd name="connsiteY9" fmla="*/ 80963 h 335282"/>
              <a:gd name="connsiteX10" fmla="*/ 238125 w 338138"/>
              <a:gd name="connsiteY10" fmla="*/ 69850 h 335282"/>
              <a:gd name="connsiteX11" fmla="*/ 214313 w 338138"/>
              <a:gd name="connsiteY11" fmla="*/ 57150 h 335282"/>
              <a:gd name="connsiteX12" fmla="*/ 263526 w 338138"/>
              <a:gd name="connsiteY12" fmla="*/ 57150 h 335282"/>
              <a:gd name="connsiteX13" fmla="*/ 263526 w 338138"/>
              <a:gd name="connsiteY13" fmla="*/ 106363 h 335282"/>
              <a:gd name="connsiteX14" fmla="*/ 214313 w 338138"/>
              <a:gd name="connsiteY14" fmla="*/ 106363 h 335282"/>
              <a:gd name="connsiteX15" fmla="*/ 49213 w 338138"/>
              <a:gd name="connsiteY15" fmla="*/ 57150 h 335282"/>
              <a:gd name="connsiteX16" fmla="*/ 195263 w 338138"/>
              <a:gd name="connsiteY16" fmla="*/ 57150 h 335282"/>
              <a:gd name="connsiteX17" fmla="*/ 195263 w 338138"/>
              <a:gd name="connsiteY17" fmla="*/ 106363 h 335282"/>
              <a:gd name="connsiteX18" fmla="*/ 49213 w 338138"/>
              <a:gd name="connsiteY18" fmla="*/ 106363 h 335282"/>
              <a:gd name="connsiteX19" fmla="*/ 22225 w 338138"/>
              <a:gd name="connsiteY19" fmla="*/ 28575 h 335282"/>
              <a:gd name="connsiteX20" fmla="*/ 22225 w 338138"/>
              <a:gd name="connsiteY20" fmla="*/ 269875 h 335282"/>
              <a:gd name="connsiteX21" fmla="*/ 241853 w 338138"/>
              <a:gd name="connsiteY21" fmla="*/ 269875 h 335282"/>
              <a:gd name="connsiteX22" fmla="*/ 247114 w 338138"/>
              <a:gd name="connsiteY22" fmla="*/ 259384 h 335282"/>
              <a:gd name="connsiteX23" fmla="*/ 233962 w 338138"/>
              <a:gd name="connsiteY23" fmla="*/ 248892 h 335282"/>
              <a:gd name="connsiteX24" fmla="*/ 155054 w 338138"/>
              <a:gd name="connsiteY24" fmla="*/ 251515 h 335282"/>
              <a:gd name="connsiteX25" fmla="*/ 49843 w 338138"/>
              <a:gd name="connsiteY25" fmla="*/ 251515 h 335282"/>
              <a:gd name="connsiteX26" fmla="*/ 49843 w 338138"/>
              <a:gd name="connsiteY26" fmla="*/ 231844 h 335282"/>
              <a:gd name="connsiteX27" fmla="*/ 135327 w 338138"/>
              <a:gd name="connsiteY27" fmla="*/ 231844 h 335282"/>
              <a:gd name="connsiteX28" fmla="*/ 122175 w 338138"/>
              <a:gd name="connsiteY28" fmla="*/ 201682 h 335282"/>
              <a:gd name="connsiteX29" fmla="*/ 49843 w 338138"/>
              <a:gd name="connsiteY29" fmla="*/ 201682 h 335282"/>
              <a:gd name="connsiteX30" fmla="*/ 49843 w 338138"/>
              <a:gd name="connsiteY30" fmla="*/ 183322 h 335282"/>
              <a:gd name="connsiteX31" fmla="*/ 120860 w 338138"/>
              <a:gd name="connsiteY31" fmla="*/ 183322 h 335282"/>
              <a:gd name="connsiteX32" fmla="*/ 131381 w 338138"/>
              <a:gd name="connsiteY32" fmla="*/ 153159 h 335282"/>
              <a:gd name="connsiteX33" fmla="*/ 49843 w 338138"/>
              <a:gd name="connsiteY33" fmla="*/ 153159 h 335282"/>
              <a:gd name="connsiteX34" fmla="*/ 49843 w 338138"/>
              <a:gd name="connsiteY34" fmla="*/ 134800 h 335282"/>
              <a:gd name="connsiteX35" fmla="*/ 147163 w 338138"/>
              <a:gd name="connsiteY35" fmla="*/ 134800 h 335282"/>
              <a:gd name="connsiteX36" fmla="*/ 243168 w 338138"/>
              <a:gd name="connsiteY36" fmla="*/ 138734 h 335282"/>
              <a:gd name="connsiteX37" fmla="*/ 251059 w 338138"/>
              <a:gd name="connsiteY37" fmla="*/ 231844 h 335282"/>
              <a:gd name="connsiteX38" fmla="*/ 264210 w 338138"/>
              <a:gd name="connsiteY38" fmla="*/ 243647 h 335282"/>
              <a:gd name="connsiteX39" fmla="*/ 272101 w 338138"/>
              <a:gd name="connsiteY39" fmla="*/ 238401 h 335282"/>
              <a:gd name="connsiteX40" fmla="*/ 290513 w 338138"/>
              <a:gd name="connsiteY40" fmla="*/ 256761 h 335282"/>
              <a:gd name="connsiteX41" fmla="*/ 290513 w 338138"/>
              <a:gd name="connsiteY41" fmla="*/ 28575 h 335282"/>
              <a:gd name="connsiteX42" fmla="*/ 22225 w 338138"/>
              <a:gd name="connsiteY42" fmla="*/ 28575 h 335282"/>
              <a:gd name="connsiteX43" fmla="*/ 0 w 338138"/>
              <a:gd name="connsiteY43" fmla="*/ 0 h 335282"/>
              <a:gd name="connsiteX44" fmla="*/ 311721 w 338138"/>
              <a:gd name="connsiteY44" fmla="*/ 0 h 335282"/>
              <a:gd name="connsiteX45" fmla="*/ 311721 w 338138"/>
              <a:gd name="connsiteY45" fmla="*/ 278479 h 335282"/>
              <a:gd name="connsiteX46" fmla="*/ 338138 w 338138"/>
              <a:gd name="connsiteY46" fmla="*/ 304875 h 335282"/>
              <a:gd name="connsiteX47" fmla="*/ 330213 w 338138"/>
              <a:gd name="connsiteY47" fmla="*/ 325992 h 335282"/>
              <a:gd name="connsiteX48" fmla="*/ 307759 w 338138"/>
              <a:gd name="connsiteY48" fmla="*/ 335230 h 335282"/>
              <a:gd name="connsiteX49" fmla="*/ 262850 w 338138"/>
              <a:gd name="connsiteY49" fmla="*/ 291677 h 335282"/>
              <a:gd name="connsiteX50" fmla="*/ 0 w 338138"/>
              <a:gd name="connsiteY50" fmla="*/ 291677 h 335282"/>
              <a:gd name="connsiteX51" fmla="*/ 0 w 338138"/>
              <a:gd name="connsiteY51" fmla="*/ 0 h 335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338138" h="335282">
                <a:moveTo>
                  <a:pt x="192254" y="135421"/>
                </a:moveTo>
                <a:cubicBezTo>
                  <a:pt x="177774" y="135421"/>
                  <a:pt x="163461" y="140666"/>
                  <a:pt x="152810" y="151158"/>
                </a:cubicBezTo>
                <a:cubicBezTo>
                  <a:pt x="130175" y="173452"/>
                  <a:pt x="130175" y="207548"/>
                  <a:pt x="152810" y="229842"/>
                </a:cubicBezTo>
                <a:cubicBezTo>
                  <a:pt x="174113" y="250825"/>
                  <a:pt x="210062" y="250825"/>
                  <a:pt x="232697" y="229842"/>
                </a:cubicBezTo>
                <a:cubicBezTo>
                  <a:pt x="254000" y="207548"/>
                  <a:pt x="254000" y="173452"/>
                  <a:pt x="232697" y="151158"/>
                </a:cubicBezTo>
                <a:cubicBezTo>
                  <a:pt x="221379" y="140666"/>
                  <a:pt x="206733" y="135421"/>
                  <a:pt x="192254" y="135421"/>
                </a:cubicBezTo>
                <a:close/>
                <a:moveTo>
                  <a:pt x="238125" y="69850"/>
                </a:moveTo>
                <a:cubicBezTo>
                  <a:pt x="231111" y="69850"/>
                  <a:pt x="225425" y="74825"/>
                  <a:pt x="225425" y="80963"/>
                </a:cubicBezTo>
                <a:cubicBezTo>
                  <a:pt x="225425" y="87101"/>
                  <a:pt x="231111" y="92076"/>
                  <a:pt x="238125" y="92076"/>
                </a:cubicBezTo>
                <a:cubicBezTo>
                  <a:pt x="245139" y="92076"/>
                  <a:pt x="250825" y="87101"/>
                  <a:pt x="250825" y="80963"/>
                </a:cubicBezTo>
                <a:cubicBezTo>
                  <a:pt x="250825" y="74825"/>
                  <a:pt x="245139" y="69850"/>
                  <a:pt x="238125" y="69850"/>
                </a:cubicBezTo>
                <a:close/>
                <a:moveTo>
                  <a:pt x="214313" y="57150"/>
                </a:moveTo>
                <a:lnTo>
                  <a:pt x="263526" y="57150"/>
                </a:lnTo>
                <a:lnTo>
                  <a:pt x="263526" y="106363"/>
                </a:lnTo>
                <a:lnTo>
                  <a:pt x="214313" y="106363"/>
                </a:lnTo>
                <a:close/>
                <a:moveTo>
                  <a:pt x="49213" y="57150"/>
                </a:moveTo>
                <a:lnTo>
                  <a:pt x="195263" y="57150"/>
                </a:lnTo>
                <a:lnTo>
                  <a:pt x="195263" y="106363"/>
                </a:lnTo>
                <a:lnTo>
                  <a:pt x="49213" y="106363"/>
                </a:lnTo>
                <a:close/>
                <a:moveTo>
                  <a:pt x="22225" y="28575"/>
                </a:moveTo>
                <a:cubicBezTo>
                  <a:pt x="22225" y="28575"/>
                  <a:pt x="22225" y="28575"/>
                  <a:pt x="22225" y="269875"/>
                </a:cubicBezTo>
                <a:lnTo>
                  <a:pt x="241853" y="269875"/>
                </a:lnTo>
                <a:cubicBezTo>
                  <a:pt x="241853" y="269875"/>
                  <a:pt x="241853" y="269875"/>
                  <a:pt x="247114" y="259384"/>
                </a:cubicBezTo>
                <a:cubicBezTo>
                  <a:pt x="247114" y="259384"/>
                  <a:pt x="247114" y="259384"/>
                  <a:pt x="233962" y="248892"/>
                </a:cubicBezTo>
                <a:cubicBezTo>
                  <a:pt x="210289" y="264629"/>
                  <a:pt x="178726" y="265941"/>
                  <a:pt x="155054" y="251515"/>
                </a:cubicBezTo>
                <a:cubicBezTo>
                  <a:pt x="155054" y="251515"/>
                  <a:pt x="155054" y="251515"/>
                  <a:pt x="49843" y="251515"/>
                </a:cubicBezTo>
                <a:cubicBezTo>
                  <a:pt x="49843" y="251515"/>
                  <a:pt x="49843" y="251515"/>
                  <a:pt x="49843" y="231844"/>
                </a:cubicBezTo>
                <a:cubicBezTo>
                  <a:pt x="49843" y="231844"/>
                  <a:pt x="49843" y="231844"/>
                  <a:pt x="135327" y="231844"/>
                </a:cubicBezTo>
                <a:cubicBezTo>
                  <a:pt x="128751" y="222664"/>
                  <a:pt x="123490" y="213484"/>
                  <a:pt x="122175" y="201682"/>
                </a:cubicBezTo>
                <a:cubicBezTo>
                  <a:pt x="122175" y="201682"/>
                  <a:pt x="122175" y="201682"/>
                  <a:pt x="49843" y="201682"/>
                </a:cubicBezTo>
                <a:cubicBezTo>
                  <a:pt x="49843" y="201682"/>
                  <a:pt x="49843" y="201682"/>
                  <a:pt x="49843" y="183322"/>
                </a:cubicBezTo>
                <a:cubicBezTo>
                  <a:pt x="49843" y="183322"/>
                  <a:pt x="49843" y="183322"/>
                  <a:pt x="120860" y="183322"/>
                </a:cubicBezTo>
                <a:cubicBezTo>
                  <a:pt x="122175" y="172831"/>
                  <a:pt x="124806" y="162339"/>
                  <a:pt x="131381" y="153159"/>
                </a:cubicBezTo>
                <a:cubicBezTo>
                  <a:pt x="131381" y="153159"/>
                  <a:pt x="131381" y="153159"/>
                  <a:pt x="49843" y="153159"/>
                </a:cubicBezTo>
                <a:cubicBezTo>
                  <a:pt x="49843" y="153159"/>
                  <a:pt x="49843" y="153159"/>
                  <a:pt x="49843" y="134800"/>
                </a:cubicBezTo>
                <a:cubicBezTo>
                  <a:pt x="49843" y="134800"/>
                  <a:pt x="49843" y="134800"/>
                  <a:pt x="147163" y="134800"/>
                </a:cubicBezTo>
                <a:cubicBezTo>
                  <a:pt x="174781" y="111194"/>
                  <a:pt x="216865" y="112506"/>
                  <a:pt x="243168" y="138734"/>
                </a:cubicBezTo>
                <a:cubicBezTo>
                  <a:pt x="269471" y="164962"/>
                  <a:pt x="270786" y="202993"/>
                  <a:pt x="251059" y="231844"/>
                </a:cubicBezTo>
                <a:cubicBezTo>
                  <a:pt x="251059" y="231844"/>
                  <a:pt x="251059" y="231844"/>
                  <a:pt x="264210" y="243647"/>
                </a:cubicBezTo>
                <a:cubicBezTo>
                  <a:pt x="264210" y="243647"/>
                  <a:pt x="264210" y="243647"/>
                  <a:pt x="272101" y="238401"/>
                </a:cubicBezTo>
                <a:cubicBezTo>
                  <a:pt x="272101" y="238401"/>
                  <a:pt x="272101" y="238401"/>
                  <a:pt x="290513" y="256761"/>
                </a:cubicBezTo>
                <a:cubicBezTo>
                  <a:pt x="290513" y="256761"/>
                  <a:pt x="290513" y="256761"/>
                  <a:pt x="290513" y="28575"/>
                </a:cubicBezTo>
                <a:cubicBezTo>
                  <a:pt x="290513" y="28575"/>
                  <a:pt x="290513" y="28575"/>
                  <a:pt x="22225" y="28575"/>
                </a:cubicBezTo>
                <a:close/>
                <a:moveTo>
                  <a:pt x="0" y="0"/>
                </a:moveTo>
                <a:cubicBezTo>
                  <a:pt x="0" y="0"/>
                  <a:pt x="0" y="0"/>
                  <a:pt x="311721" y="0"/>
                </a:cubicBezTo>
                <a:cubicBezTo>
                  <a:pt x="311721" y="0"/>
                  <a:pt x="311721" y="0"/>
                  <a:pt x="311721" y="278479"/>
                </a:cubicBezTo>
                <a:cubicBezTo>
                  <a:pt x="311721" y="278479"/>
                  <a:pt x="311721" y="278479"/>
                  <a:pt x="338138" y="304875"/>
                </a:cubicBezTo>
                <a:cubicBezTo>
                  <a:pt x="338138" y="304875"/>
                  <a:pt x="338138" y="316753"/>
                  <a:pt x="330213" y="325992"/>
                </a:cubicBezTo>
                <a:cubicBezTo>
                  <a:pt x="320967" y="336550"/>
                  <a:pt x="307759" y="335230"/>
                  <a:pt x="307759" y="335230"/>
                </a:cubicBezTo>
                <a:cubicBezTo>
                  <a:pt x="307759" y="335230"/>
                  <a:pt x="307759" y="335230"/>
                  <a:pt x="262850" y="291677"/>
                </a:cubicBezTo>
                <a:cubicBezTo>
                  <a:pt x="262850" y="291677"/>
                  <a:pt x="262850" y="291677"/>
                  <a:pt x="0" y="291677"/>
                </a:cubicBezTo>
                <a:cubicBezTo>
                  <a:pt x="0" y="291677"/>
                  <a:pt x="0" y="291677"/>
                  <a:pt x="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65000"/>
                  <a:lumOff val="35000"/>
                </a:schemeClr>
              </a:solidFill>
              <a:latin typeface="Calibri" panose="020F0502020204030204" pitchFamily="34" charset="0"/>
            </a:endParaRPr>
          </a:p>
        </p:txBody>
      </p:sp>
      <p:sp>
        <p:nvSpPr>
          <p:cNvPr id="62" name="矩形 44"/>
          <p:cNvSpPr/>
          <p:nvPr/>
        </p:nvSpPr>
        <p:spPr>
          <a:xfrm>
            <a:off x="1661080" y="1069885"/>
            <a:ext cx="9163240" cy="5955476"/>
          </a:xfrm>
          <a:prstGeom prst="rect">
            <a:avLst/>
          </a:prstGeom>
          <a:ln>
            <a:noFill/>
          </a:ln>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50000"/>
              </a:spcBef>
            </a:pPr>
            <a:r>
              <a:rPr lang="en-US" altLang="en-US" sz="2600"/>
              <a:t>Các dạng biến cố hay tai họa có thể xảy ra là: </a:t>
            </a:r>
          </a:p>
          <a:p>
            <a:pPr lvl="1">
              <a:spcBef>
                <a:spcPct val="50000"/>
              </a:spcBef>
              <a:buFont typeface="Wingdings" panose="05000000000000000000" pitchFamily="2" charset="2"/>
              <a:buChar char="§"/>
            </a:pPr>
            <a:r>
              <a:rPr lang="en-US" altLang="en-US" sz="2600"/>
              <a:t> Ðĩa chứa data file hay Transaction Log File hay system file bị mất, Server bị hư hỏng</a:t>
            </a:r>
          </a:p>
          <a:p>
            <a:pPr lvl="1">
              <a:spcBef>
                <a:spcPct val="50000"/>
              </a:spcBef>
              <a:buFont typeface="Wingdings" panose="05000000000000000000" pitchFamily="2" charset="2"/>
              <a:buChar char="§"/>
            </a:pPr>
            <a:r>
              <a:rPr lang="en-US" altLang="en-US" sz="2600"/>
              <a:t> Những thảm họa tự nhiên như bão lụt, động đất, hỏa hoạn</a:t>
            </a:r>
          </a:p>
          <a:p>
            <a:pPr lvl="1">
              <a:spcBef>
                <a:spcPct val="50000"/>
              </a:spcBef>
              <a:buFont typeface="Wingdings" panose="05000000000000000000" pitchFamily="2" charset="2"/>
              <a:buChar char="§"/>
            </a:pPr>
            <a:r>
              <a:rPr lang="en-US" altLang="en-US" sz="2600"/>
              <a:t> Toàn bộ server bị đánh cắp hoặc phá hủy</a:t>
            </a:r>
          </a:p>
          <a:p>
            <a:pPr lvl="1">
              <a:spcBef>
                <a:spcPct val="50000"/>
              </a:spcBef>
              <a:buFont typeface="Wingdings" panose="05000000000000000000" pitchFamily="2" charset="2"/>
              <a:buChar char="§"/>
            </a:pPr>
            <a:r>
              <a:rPr lang="en-US" altLang="en-US" sz="2600"/>
              <a:t> Các thiết bị dùng để backup - restore bị đánh cắp hay hư hỏng</a:t>
            </a:r>
          </a:p>
          <a:p>
            <a:pPr lvl="1">
              <a:spcBef>
                <a:spcPct val="50000"/>
              </a:spcBef>
              <a:buFont typeface="Wingdings" panose="05000000000000000000" pitchFamily="2" charset="2"/>
              <a:buChar char="§"/>
            </a:pPr>
            <a:r>
              <a:rPr lang="en-US" altLang="en-US" sz="2600"/>
              <a:t> Những lỗi do vô ý của user (như lỡ tay delete toàn bộ table chẳng hạn)</a:t>
            </a:r>
          </a:p>
          <a:p>
            <a:pPr marL="914400" lvl="1" indent="-457200">
              <a:buFont typeface="Arial" panose="020B0604020202020204" pitchFamily="34" charset="0"/>
              <a:buChar char="•"/>
            </a:pPr>
            <a:endParaRPr lang="en-US" altLang="en-US" sz="2800" b="1" smtClean="0">
              <a:sym typeface="Symbol" panose="05050102010706020507" pitchFamily="18" charset="2"/>
            </a:endParaRPr>
          </a:p>
          <a:p>
            <a:pPr marL="457200" indent="-457200">
              <a:buFont typeface="Arial" panose="020B0604020202020204" pitchFamily="34" charset="0"/>
              <a:buChar char="•"/>
            </a:pPr>
            <a:endParaRPr lang="en-US" altLang="en-US" sz="2800"/>
          </a:p>
        </p:txBody>
      </p:sp>
    </p:spTree>
    <p:extLst>
      <p:ext uri="{BB962C8B-B14F-4D97-AF65-F5344CB8AC3E}">
        <p14:creationId xmlns:p14="http://schemas.microsoft.com/office/powerpoint/2010/main" val="1491820423"/>
      </p:ext>
    </p:extLst>
  </p:cSld>
  <p:clrMapOvr>
    <a:masterClrMapping/>
  </p:clrMapOvr>
  <mc:AlternateContent xmlns:mc="http://schemas.openxmlformats.org/markup-compatibility/2006" xmlns:p14="http://schemas.microsoft.com/office/powerpoint/2010/main">
    <mc:Choice Requires="p14">
      <p:transition spd="slow" p14:dur="1750" advClick="0">
        <p14:doors dir="vert"/>
      </p:transition>
    </mc:Choice>
    <mc:Fallback xmlns="">
      <p:transition spd="slow" advClick="0">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649641" y="2732526"/>
            <a:ext cx="3049233" cy="830997"/>
          </a:xfrm>
          <a:prstGeom prst="rect">
            <a:avLst/>
          </a:prstGeom>
          <a:noFill/>
        </p:spPr>
        <p:txBody>
          <a:bodyPr wrap="none" rtlCol="0">
            <a:spAutoFit/>
            <a:scene3d>
              <a:camera prst="orthographicFront"/>
              <a:lightRig rig="threePt" dir="t"/>
            </a:scene3d>
            <a:sp3d contourW="12700"/>
          </a:bodyPr>
          <a:lstStyle/>
          <a:p>
            <a:pPr algn="ctr"/>
            <a:r>
              <a:rPr lang="en-US" altLang="zh-CN" sz="4800" b="1" dirty="0" smtClean="0">
                <a:solidFill>
                  <a:schemeClr val="accent1"/>
                </a:solidFill>
                <a:latin typeface="Cambria" panose="02040503050406030204" pitchFamily="18" charset="0"/>
                <a:ea typeface="+mj-ea"/>
                <a:cs typeface="经典综艺体简" panose="02010609000101010101" pitchFamily="49" charset="-122"/>
              </a:rPr>
              <a:t>NỘI DUNG</a:t>
            </a:r>
            <a:endParaRPr lang="en-US" altLang="zh-CN" sz="4800" b="1" dirty="0">
              <a:solidFill>
                <a:schemeClr val="accent1"/>
              </a:solidFill>
              <a:latin typeface="Cambria" panose="02040503050406030204" pitchFamily="18" charset="0"/>
              <a:ea typeface="+mj-ea"/>
              <a:cs typeface="经典综艺体简" panose="02010609000101010101" pitchFamily="49" charset="-122"/>
            </a:endParaRPr>
          </a:p>
        </p:txBody>
      </p:sp>
      <p:sp>
        <p:nvSpPr>
          <p:cNvPr id="5" name="文本框 4"/>
          <p:cNvSpPr txBox="1"/>
          <p:nvPr/>
        </p:nvSpPr>
        <p:spPr>
          <a:xfrm>
            <a:off x="5795488" y="1627870"/>
            <a:ext cx="2371162" cy="584775"/>
          </a:xfrm>
          <a:prstGeom prst="rect">
            <a:avLst/>
          </a:prstGeom>
          <a:noFill/>
        </p:spPr>
        <p:txBody>
          <a:bodyPr wrap="none" rtlCol="0">
            <a:spAutoFit/>
            <a:scene3d>
              <a:camera prst="orthographicFront"/>
              <a:lightRig rig="threePt" dir="t"/>
            </a:scene3d>
            <a:sp3d contourW="12700"/>
          </a:bodyPr>
          <a:lstStyle/>
          <a:p>
            <a:r>
              <a:rPr lang="en-US" altLang="zh-CN" sz="3200" b="1" smtClean="0">
                <a:solidFill>
                  <a:schemeClr val="accent2"/>
                </a:solidFill>
                <a:latin typeface="Cambria" panose="02040503050406030204" pitchFamily="18" charset="0"/>
              </a:rPr>
              <a:t>GIỚI THIỆU</a:t>
            </a:r>
            <a:endParaRPr lang="en-US" altLang="zh-CN" sz="3200" b="1" dirty="0">
              <a:solidFill>
                <a:schemeClr val="accent2"/>
              </a:solidFill>
              <a:latin typeface="Cambria" panose="02040503050406030204" pitchFamily="18" charset="0"/>
            </a:endParaRPr>
          </a:p>
        </p:txBody>
      </p:sp>
      <p:sp>
        <p:nvSpPr>
          <p:cNvPr id="8" name="文本框 7"/>
          <p:cNvSpPr txBox="1"/>
          <p:nvPr/>
        </p:nvSpPr>
        <p:spPr>
          <a:xfrm>
            <a:off x="5817300" y="2463099"/>
            <a:ext cx="4509376" cy="584775"/>
          </a:xfrm>
          <a:prstGeom prst="rect">
            <a:avLst/>
          </a:prstGeom>
          <a:noFill/>
        </p:spPr>
        <p:txBody>
          <a:bodyPr wrap="none" rtlCol="0">
            <a:spAutoFit/>
            <a:scene3d>
              <a:camera prst="orthographicFront"/>
              <a:lightRig rig="threePt" dir="t"/>
            </a:scene3d>
            <a:sp3d contourW="12700"/>
          </a:bodyPr>
          <a:lstStyle/>
          <a:p>
            <a:r>
              <a:rPr lang="en-US" altLang="zh-CN" sz="3200" b="1" smtClean="0">
                <a:solidFill>
                  <a:schemeClr val="accent2"/>
                </a:solidFill>
                <a:latin typeface="Cambria" panose="02040503050406030204" pitchFamily="18" charset="0"/>
              </a:rPr>
              <a:t>XÁC THỰC SQL SERVER</a:t>
            </a:r>
            <a:endParaRPr lang="en-US" altLang="zh-CN" sz="3200" b="1" dirty="0">
              <a:solidFill>
                <a:schemeClr val="accent2"/>
              </a:solidFill>
              <a:latin typeface="Cambria" panose="02040503050406030204" pitchFamily="18" charset="0"/>
            </a:endParaRPr>
          </a:p>
        </p:txBody>
      </p:sp>
      <p:sp>
        <p:nvSpPr>
          <p:cNvPr id="11" name="文本框 10"/>
          <p:cNvSpPr txBox="1"/>
          <p:nvPr/>
        </p:nvSpPr>
        <p:spPr>
          <a:xfrm>
            <a:off x="5795488" y="3276999"/>
            <a:ext cx="1717521" cy="584775"/>
          </a:xfrm>
          <a:prstGeom prst="rect">
            <a:avLst/>
          </a:prstGeom>
          <a:noFill/>
        </p:spPr>
        <p:txBody>
          <a:bodyPr wrap="none" rtlCol="0">
            <a:spAutoFit/>
            <a:scene3d>
              <a:camera prst="orthographicFront"/>
              <a:lightRig rig="threePt" dir="t"/>
            </a:scene3d>
            <a:sp3d contourW="12700"/>
          </a:bodyPr>
          <a:lstStyle/>
          <a:p>
            <a:r>
              <a:rPr lang="en-US" altLang="zh-CN" sz="3200" b="1">
                <a:solidFill>
                  <a:schemeClr val="accent2"/>
                </a:solidFill>
                <a:latin typeface="Cambria" panose="02040503050406030204" pitchFamily="18" charset="0"/>
              </a:rPr>
              <a:t>VAI TRÒ</a:t>
            </a:r>
            <a:endParaRPr lang="en-US" altLang="zh-CN" sz="3200" b="1" dirty="0">
              <a:solidFill>
                <a:schemeClr val="accent2"/>
              </a:solidFill>
              <a:latin typeface="Cambria" panose="02040503050406030204" pitchFamily="18" charset="0"/>
            </a:endParaRPr>
          </a:p>
        </p:txBody>
      </p:sp>
      <p:sp>
        <p:nvSpPr>
          <p:cNvPr id="14" name="文本框 13"/>
          <p:cNvSpPr txBox="1"/>
          <p:nvPr/>
        </p:nvSpPr>
        <p:spPr>
          <a:xfrm>
            <a:off x="5770814" y="4063966"/>
            <a:ext cx="1511952" cy="584775"/>
          </a:xfrm>
          <a:prstGeom prst="rect">
            <a:avLst/>
          </a:prstGeom>
          <a:noFill/>
        </p:spPr>
        <p:txBody>
          <a:bodyPr wrap="none" rtlCol="0">
            <a:spAutoFit/>
            <a:scene3d>
              <a:camera prst="orthographicFront"/>
              <a:lightRig rig="threePt" dir="t"/>
            </a:scene3d>
            <a:sp3d contourW="12700"/>
          </a:bodyPr>
          <a:lstStyle/>
          <a:p>
            <a:r>
              <a:rPr lang="en-US" altLang="zh-CN" sz="3200" b="1">
                <a:solidFill>
                  <a:schemeClr val="accent2"/>
                </a:solidFill>
                <a:latin typeface="Cambria" panose="02040503050406030204" pitchFamily="18" charset="0"/>
              </a:rPr>
              <a:t>QUYỀN</a:t>
            </a:r>
            <a:endParaRPr lang="en-US" altLang="zh-CN" sz="3200" b="1" dirty="0">
              <a:solidFill>
                <a:schemeClr val="accent2"/>
              </a:solidFill>
              <a:latin typeface="Cambria" panose="02040503050406030204" pitchFamily="18" charset="0"/>
            </a:endParaRPr>
          </a:p>
        </p:txBody>
      </p:sp>
      <p:sp>
        <p:nvSpPr>
          <p:cNvPr id="16" name="文本框 15"/>
          <p:cNvSpPr txBox="1"/>
          <p:nvPr/>
        </p:nvSpPr>
        <p:spPr>
          <a:xfrm>
            <a:off x="4930519" y="1561912"/>
            <a:ext cx="886781" cy="707886"/>
          </a:xfrm>
          <a:prstGeom prst="rect">
            <a:avLst/>
          </a:prstGeom>
          <a:noFill/>
        </p:spPr>
        <p:txBody>
          <a:bodyPr wrap="none" rtlCol="0">
            <a:spAutoFit/>
            <a:scene3d>
              <a:camera prst="orthographicFront"/>
              <a:lightRig rig="threePt" dir="t"/>
            </a:scene3d>
            <a:sp3d contourW="12700"/>
          </a:bodyPr>
          <a:lstStyle/>
          <a:p>
            <a:r>
              <a:rPr lang="en-US" altLang="zh-CN" sz="4000" b="1" i="1" dirty="0">
                <a:solidFill>
                  <a:schemeClr val="accent1"/>
                </a:solidFill>
                <a:latin typeface="Cambria" panose="02040503050406030204" pitchFamily="18" charset="0"/>
              </a:rPr>
              <a:t>01.</a:t>
            </a:r>
          </a:p>
        </p:txBody>
      </p:sp>
      <p:sp>
        <p:nvSpPr>
          <p:cNvPr id="17" name="文本框 16"/>
          <p:cNvSpPr txBox="1"/>
          <p:nvPr/>
        </p:nvSpPr>
        <p:spPr>
          <a:xfrm>
            <a:off x="4930519" y="2391660"/>
            <a:ext cx="886781" cy="707886"/>
          </a:xfrm>
          <a:prstGeom prst="rect">
            <a:avLst/>
          </a:prstGeom>
          <a:noFill/>
        </p:spPr>
        <p:txBody>
          <a:bodyPr wrap="none" rtlCol="0">
            <a:spAutoFit/>
            <a:scene3d>
              <a:camera prst="orthographicFront"/>
              <a:lightRig rig="threePt" dir="t"/>
            </a:scene3d>
            <a:sp3d contourW="12700"/>
          </a:bodyPr>
          <a:lstStyle/>
          <a:p>
            <a:r>
              <a:rPr lang="en-US" altLang="zh-CN" sz="4000" b="1" i="1" dirty="0">
                <a:solidFill>
                  <a:schemeClr val="accent1"/>
                </a:solidFill>
                <a:latin typeface="Cambria" panose="02040503050406030204" pitchFamily="18" charset="0"/>
              </a:rPr>
              <a:t>02.</a:t>
            </a:r>
          </a:p>
        </p:txBody>
      </p:sp>
      <p:sp>
        <p:nvSpPr>
          <p:cNvPr id="18" name="文本框 17"/>
          <p:cNvSpPr txBox="1"/>
          <p:nvPr/>
        </p:nvSpPr>
        <p:spPr>
          <a:xfrm>
            <a:off x="4930519" y="3204016"/>
            <a:ext cx="886781" cy="707886"/>
          </a:xfrm>
          <a:prstGeom prst="rect">
            <a:avLst/>
          </a:prstGeom>
          <a:noFill/>
        </p:spPr>
        <p:txBody>
          <a:bodyPr wrap="none" rtlCol="0">
            <a:spAutoFit/>
            <a:scene3d>
              <a:camera prst="orthographicFront"/>
              <a:lightRig rig="threePt" dir="t"/>
            </a:scene3d>
            <a:sp3d contourW="12700"/>
          </a:bodyPr>
          <a:lstStyle/>
          <a:p>
            <a:r>
              <a:rPr lang="en-US" altLang="zh-CN" sz="4000" b="1" i="1" dirty="0">
                <a:solidFill>
                  <a:schemeClr val="accent1"/>
                </a:solidFill>
                <a:latin typeface="Cambria" panose="02040503050406030204" pitchFamily="18" charset="0"/>
              </a:rPr>
              <a:t>03.</a:t>
            </a:r>
          </a:p>
        </p:txBody>
      </p:sp>
      <p:sp>
        <p:nvSpPr>
          <p:cNvPr id="19" name="文本框 18"/>
          <p:cNvSpPr txBox="1"/>
          <p:nvPr/>
        </p:nvSpPr>
        <p:spPr>
          <a:xfrm>
            <a:off x="4930519" y="3975043"/>
            <a:ext cx="886781" cy="707886"/>
          </a:xfrm>
          <a:prstGeom prst="rect">
            <a:avLst/>
          </a:prstGeom>
          <a:noFill/>
        </p:spPr>
        <p:txBody>
          <a:bodyPr wrap="none" rtlCol="0">
            <a:spAutoFit/>
            <a:scene3d>
              <a:camera prst="orthographicFront"/>
              <a:lightRig rig="threePt" dir="t"/>
            </a:scene3d>
            <a:sp3d contourW="12700"/>
          </a:bodyPr>
          <a:lstStyle/>
          <a:p>
            <a:r>
              <a:rPr lang="en-US" altLang="zh-CN" sz="4000" b="1" i="1" dirty="0">
                <a:solidFill>
                  <a:schemeClr val="accent1"/>
                </a:solidFill>
                <a:latin typeface="Cambria" panose="02040503050406030204" pitchFamily="18" charset="0"/>
              </a:rPr>
              <a:t>04.</a:t>
            </a:r>
          </a:p>
        </p:txBody>
      </p:sp>
      <p:sp>
        <p:nvSpPr>
          <p:cNvPr id="20" name="文本框 13"/>
          <p:cNvSpPr txBox="1"/>
          <p:nvPr/>
        </p:nvSpPr>
        <p:spPr>
          <a:xfrm>
            <a:off x="5770814" y="4885121"/>
            <a:ext cx="3748334" cy="584775"/>
          </a:xfrm>
          <a:prstGeom prst="rect">
            <a:avLst/>
          </a:prstGeom>
          <a:noFill/>
        </p:spPr>
        <p:txBody>
          <a:bodyPr wrap="none" rtlCol="0">
            <a:spAutoFit/>
            <a:scene3d>
              <a:camera prst="orthographicFront"/>
              <a:lightRig rig="threePt" dir="t"/>
            </a:scene3d>
            <a:sp3d contourW="12700"/>
          </a:bodyPr>
          <a:lstStyle/>
          <a:p>
            <a:r>
              <a:rPr lang="en-US" altLang="zh-CN" sz="3200" b="1" smtClean="0">
                <a:solidFill>
                  <a:schemeClr val="accent2"/>
                </a:solidFill>
                <a:latin typeface="Cambria" panose="02040503050406030204" pitchFamily="18" charset="0"/>
              </a:rPr>
              <a:t>PHỤC HỒI DỮ LIỆU</a:t>
            </a:r>
            <a:endParaRPr lang="en-US" altLang="zh-CN" sz="3200" b="1" dirty="0">
              <a:solidFill>
                <a:schemeClr val="accent2"/>
              </a:solidFill>
              <a:latin typeface="Cambria" panose="02040503050406030204" pitchFamily="18" charset="0"/>
            </a:endParaRPr>
          </a:p>
        </p:txBody>
      </p:sp>
      <p:sp>
        <p:nvSpPr>
          <p:cNvPr id="22" name="文本框 18"/>
          <p:cNvSpPr txBox="1"/>
          <p:nvPr/>
        </p:nvSpPr>
        <p:spPr>
          <a:xfrm>
            <a:off x="4930519" y="4796198"/>
            <a:ext cx="886781" cy="707886"/>
          </a:xfrm>
          <a:prstGeom prst="rect">
            <a:avLst/>
          </a:prstGeom>
          <a:noFill/>
        </p:spPr>
        <p:txBody>
          <a:bodyPr wrap="none" rtlCol="0">
            <a:spAutoFit/>
            <a:scene3d>
              <a:camera prst="orthographicFront"/>
              <a:lightRig rig="threePt" dir="t"/>
            </a:scene3d>
            <a:sp3d contourW="12700"/>
          </a:bodyPr>
          <a:lstStyle/>
          <a:p>
            <a:r>
              <a:rPr lang="en-US" altLang="zh-CN" sz="4000" b="1" i="1" smtClean="0">
                <a:solidFill>
                  <a:schemeClr val="accent1"/>
                </a:solidFill>
                <a:latin typeface="Cambria" panose="02040503050406030204" pitchFamily="18" charset="0"/>
              </a:rPr>
              <a:t>05.</a:t>
            </a:r>
            <a:endParaRPr lang="en-US" altLang="zh-CN" sz="4000" b="1" i="1" dirty="0">
              <a:solidFill>
                <a:schemeClr val="accent1"/>
              </a:solidFill>
              <a:latin typeface="Cambria" panose="02040503050406030204" pitchFamily="18" charset="0"/>
            </a:endParaRPr>
          </a:p>
        </p:txBody>
      </p:sp>
    </p:spTree>
    <p:extLst>
      <p:ext uri="{BB962C8B-B14F-4D97-AF65-F5344CB8AC3E}">
        <p14:creationId xmlns:p14="http://schemas.microsoft.com/office/powerpoint/2010/main" val="133809529"/>
      </p:ext>
    </p:extLst>
  </p:cSld>
  <p:clrMapOvr>
    <a:masterClrMapping/>
  </p:clrMapOvr>
  <mc:AlternateContent xmlns:mc="http://schemas.openxmlformats.org/markup-compatibility/2006" xmlns:p14="http://schemas.microsoft.com/office/powerpoint/2010/main">
    <mc:Choice Requires="p14">
      <p:transition spd="slow" p14:dur="1750" advClick="0">
        <p14:doors dir="vert"/>
      </p:transition>
    </mc:Choice>
    <mc:Fallback xmlns="">
      <p:transition spd="slow" advClick="0">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1865151" y="349790"/>
            <a:ext cx="4256293" cy="721592"/>
            <a:chOff x="6096000" y="2068962"/>
            <a:chExt cx="5208790" cy="721592"/>
          </a:xfrm>
        </p:grpSpPr>
        <p:sp>
          <p:nvSpPr>
            <p:cNvPr id="21" name="文本框 20"/>
            <p:cNvSpPr txBox="1"/>
            <p:nvPr/>
          </p:nvSpPr>
          <p:spPr>
            <a:xfrm>
              <a:off x="6096000" y="2068962"/>
              <a:ext cx="5208790" cy="646331"/>
            </a:xfrm>
            <a:prstGeom prst="rect">
              <a:avLst/>
            </a:prstGeom>
            <a:noFill/>
          </p:spPr>
          <p:txBody>
            <a:bodyPr wrap="none" rtlCol="0">
              <a:spAutoFit/>
              <a:scene3d>
                <a:camera prst="orthographicFront"/>
                <a:lightRig rig="threePt" dir="t"/>
              </a:scene3d>
              <a:sp3d contourW="12700"/>
            </a:bodyPr>
            <a:lstStyle/>
            <a:p>
              <a:r>
                <a:rPr lang="en-US" altLang="zh-CN" sz="3600" b="1" u="sng" dirty="0">
                  <a:solidFill>
                    <a:srgbClr val="D32F2F"/>
                  </a:solidFill>
                  <a:latin typeface="Calibri" panose="020F0502020204030204" pitchFamily="34" charset="0"/>
                </a:rPr>
                <a:t>5</a:t>
              </a:r>
              <a:r>
                <a:rPr lang="en-US" altLang="zh-CN" sz="3600" b="1" u="sng" smtClean="0">
                  <a:solidFill>
                    <a:srgbClr val="D32F2F"/>
                  </a:solidFill>
                  <a:latin typeface="Calibri" panose="020F0502020204030204" pitchFamily="34" charset="0"/>
                </a:rPr>
                <a:t>. </a:t>
              </a:r>
              <a:r>
                <a:rPr lang="en-US" altLang="zh-CN" sz="3600" b="1" u="sng">
                  <a:solidFill>
                    <a:srgbClr val="D32F2F"/>
                  </a:solidFill>
                  <a:latin typeface="Calibri" panose="020F0502020204030204" pitchFamily="34" charset="0"/>
                </a:rPr>
                <a:t>PHỤC HỒI DỮ LIỆU</a:t>
              </a:r>
            </a:p>
          </p:txBody>
        </p:sp>
        <p:sp>
          <p:nvSpPr>
            <p:cNvPr id="22" name="文本框 21"/>
            <p:cNvSpPr txBox="1"/>
            <p:nvPr/>
          </p:nvSpPr>
          <p:spPr>
            <a:xfrm>
              <a:off x="6096000" y="2482777"/>
              <a:ext cx="5061857" cy="307777"/>
            </a:xfrm>
            <a:prstGeom prst="rect">
              <a:avLst/>
            </a:prstGeom>
            <a:noFill/>
          </p:spPr>
          <p:txBody>
            <a:bodyPr wrap="square" rtlCol="0">
              <a:spAutoFit/>
              <a:scene3d>
                <a:camera prst="orthographicFront"/>
                <a:lightRig rig="threePt" dir="t"/>
              </a:scene3d>
              <a:sp3d contourW="12700"/>
            </a:bodyPr>
            <a:lstStyle/>
            <a:p>
              <a:endParaRPr lang="en-US" altLang="zh-CN" sz="1400" dirty="0">
                <a:solidFill>
                  <a:schemeClr val="bg1">
                    <a:lumMod val="65000"/>
                  </a:schemeClr>
                </a:solidFill>
                <a:latin typeface="Calibri" panose="020F0502020204030204" pitchFamily="34" charset="0"/>
              </a:endParaRPr>
            </a:p>
          </p:txBody>
        </p:sp>
      </p:grpSp>
      <p:sp>
        <p:nvSpPr>
          <p:cNvPr id="85" name="椭圆 18"/>
          <p:cNvSpPr/>
          <p:nvPr/>
        </p:nvSpPr>
        <p:spPr>
          <a:xfrm>
            <a:off x="6053152" y="6131312"/>
            <a:ext cx="287485" cy="274080"/>
          </a:xfrm>
          <a:custGeom>
            <a:avLst/>
            <a:gdLst>
              <a:gd name="connsiteX0" fmla="*/ 5145 w 317509"/>
              <a:gd name="connsiteY0" fmla="*/ 226044 h 326057"/>
              <a:gd name="connsiteX1" fmla="*/ 69467 w 317509"/>
              <a:gd name="connsiteY1" fmla="*/ 226044 h 326057"/>
              <a:gd name="connsiteX2" fmla="*/ 74613 w 317509"/>
              <a:gd name="connsiteY2" fmla="*/ 231240 h 326057"/>
              <a:gd name="connsiteX3" fmla="*/ 74613 w 317509"/>
              <a:gd name="connsiteY3" fmla="*/ 322160 h 326057"/>
              <a:gd name="connsiteX4" fmla="*/ 69467 w 317509"/>
              <a:gd name="connsiteY4" fmla="*/ 326057 h 326057"/>
              <a:gd name="connsiteX5" fmla="*/ 5145 w 317509"/>
              <a:gd name="connsiteY5" fmla="*/ 326057 h 326057"/>
              <a:gd name="connsiteX6" fmla="*/ 0 w 317509"/>
              <a:gd name="connsiteY6" fmla="*/ 322160 h 326057"/>
              <a:gd name="connsiteX7" fmla="*/ 0 w 317509"/>
              <a:gd name="connsiteY7" fmla="*/ 231240 h 326057"/>
              <a:gd name="connsiteX8" fmla="*/ 5145 w 317509"/>
              <a:gd name="connsiteY8" fmla="*/ 226044 h 326057"/>
              <a:gd name="connsiteX9" fmla="*/ 119555 w 317509"/>
              <a:gd name="connsiteY9" fmla="*/ 156194 h 326057"/>
              <a:gd name="connsiteX10" fmla="*/ 185245 w 317509"/>
              <a:gd name="connsiteY10" fmla="*/ 156194 h 326057"/>
              <a:gd name="connsiteX11" fmla="*/ 190500 w 317509"/>
              <a:gd name="connsiteY11" fmla="*/ 161381 h 326057"/>
              <a:gd name="connsiteX12" fmla="*/ 190500 w 317509"/>
              <a:gd name="connsiteY12" fmla="*/ 322167 h 326057"/>
              <a:gd name="connsiteX13" fmla="*/ 185245 w 317509"/>
              <a:gd name="connsiteY13" fmla="*/ 326057 h 326057"/>
              <a:gd name="connsiteX14" fmla="*/ 119555 w 317509"/>
              <a:gd name="connsiteY14" fmla="*/ 326057 h 326057"/>
              <a:gd name="connsiteX15" fmla="*/ 114300 w 317509"/>
              <a:gd name="connsiteY15" fmla="*/ 322167 h 326057"/>
              <a:gd name="connsiteX16" fmla="*/ 114300 w 317509"/>
              <a:gd name="connsiteY16" fmla="*/ 161381 h 326057"/>
              <a:gd name="connsiteX17" fmla="*/ 119555 w 317509"/>
              <a:gd name="connsiteY17" fmla="*/ 156194 h 326057"/>
              <a:gd name="connsiteX18" fmla="*/ 258042 w 317509"/>
              <a:gd name="connsiteY18" fmla="*/ 2909 h 326057"/>
              <a:gd name="connsiteX19" fmla="*/ 265835 w 317509"/>
              <a:gd name="connsiteY19" fmla="*/ 2909 h 326057"/>
              <a:gd name="connsiteX20" fmla="*/ 316491 w 317509"/>
              <a:gd name="connsiteY20" fmla="*/ 89512 h 326057"/>
              <a:gd name="connsiteX21" fmla="*/ 311295 w 317509"/>
              <a:gd name="connsiteY21" fmla="*/ 97268 h 326057"/>
              <a:gd name="connsiteX22" fmla="*/ 294410 w 317509"/>
              <a:gd name="connsiteY22" fmla="*/ 97268 h 326057"/>
              <a:gd name="connsiteX23" fmla="*/ 294410 w 317509"/>
              <a:gd name="connsiteY23" fmla="*/ 322178 h 326057"/>
              <a:gd name="connsiteX24" fmla="*/ 289214 w 317509"/>
              <a:gd name="connsiteY24" fmla="*/ 326056 h 326057"/>
              <a:gd name="connsiteX25" fmla="*/ 234662 w 317509"/>
              <a:gd name="connsiteY25" fmla="*/ 326056 h 326057"/>
              <a:gd name="connsiteX26" fmla="*/ 229467 w 317509"/>
              <a:gd name="connsiteY26" fmla="*/ 322178 h 326057"/>
              <a:gd name="connsiteX27" fmla="*/ 229467 w 317509"/>
              <a:gd name="connsiteY27" fmla="*/ 97268 h 326057"/>
              <a:gd name="connsiteX28" fmla="*/ 212581 w 317509"/>
              <a:gd name="connsiteY28" fmla="*/ 97268 h 326057"/>
              <a:gd name="connsiteX29" fmla="*/ 207386 w 317509"/>
              <a:gd name="connsiteY29" fmla="*/ 89512 h 326057"/>
              <a:gd name="connsiteX30" fmla="*/ 258042 w 317509"/>
              <a:gd name="connsiteY30" fmla="*/ 2909 h 326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7509" h="326057">
                <a:moveTo>
                  <a:pt x="5145" y="226044"/>
                </a:moveTo>
                <a:cubicBezTo>
                  <a:pt x="69467" y="226044"/>
                  <a:pt x="69467" y="226044"/>
                  <a:pt x="69467" y="226044"/>
                </a:cubicBezTo>
                <a:cubicBezTo>
                  <a:pt x="72040" y="226044"/>
                  <a:pt x="74613" y="228642"/>
                  <a:pt x="74613" y="231240"/>
                </a:cubicBezTo>
                <a:cubicBezTo>
                  <a:pt x="74613" y="322160"/>
                  <a:pt x="74613" y="322160"/>
                  <a:pt x="74613" y="322160"/>
                </a:cubicBezTo>
                <a:cubicBezTo>
                  <a:pt x="74613" y="324758"/>
                  <a:pt x="72040" y="326057"/>
                  <a:pt x="69467" y="326057"/>
                </a:cubicBezTo>
                <a:cubicBezTo>
                  <a:pt x="5145" y="326057"/>
                  <a:pt x="5145" y="326057"/>
                  <a:pt x="5145" y="326057"/>
                </a:cubicBezTo>
                <a:cubicBezTo>
                  <a:pt x="2573" y="326057"/>
                  <a:pt x="0" y="324758"/>
                  <a:pt x="0" y="322160"/>
                </a:cubicBezTo>
                <a:cubicBezTo>
                  <a:pt x="0" y="231240"/>
                  <a:pt x="0" y="231240"/>
                  <a:pt x="0" y="231240"/>
                </a:cubicBezTo>
                <a:cubicBezTo>
                  <a:pt x="0" y="228642"/>
                  <a:pt x="2573" y="226044"/>
                  <a:pt x="5145" y="226044"/>
                </a:cubicBezTo>
                <a:close/>
                <a:moveTo>
                  <a:pt x="119555" y="156194"/>
                </a:moveTo>
                <a:cubicBezTo>
                  <a:pt x="119555" y="156194"/>
                  <a:pt x="119555" y="156194"/>
                  <a:pt x="185245" y="156194"/>
                </a:cubicBezTo>
                <a:cubicBezTo>
                  <a:pt x="187872" y="156194"/>
                  <a:pt x="190500" y="158787"/>
                  <a:pt x="190500" y="161381"/>
                </a:cubicBezTo>
                <a:cubicBezTo>
                  <a:pt x="190500" y="161381"/>
                  <a:pt x="190500" y="161381"/>
                  <a:pt x="190500" y="322167"/>
                </a:cubicBezTo>
                <a:cubicBezTo>
                  <a:pt x="190500" y="324760"/>
                  <a:pt x="187872" y="326057"/>
                  <a:pt x="185245" y="326057"/>
                </a:cubicBezTo>
                <a:cubicBezTo>
                  <a:pt x="185245" y="326057"/>
                  <a:pt x="185245" y="326057"/>
                  <a:pt x="119555" y="326057"/>
                </a:cubicBezTo>
                <a:cubicBezTo>
                  <a:pt x="116927" y="326057"/>
                  <a:pt x="114300" y="324760"/>
                  <a:pt x="114300" y="322167"/>
                </a:cubicBezTo>
                <a:cubicBezTo>
                  <a:pt x="114300" y="322167"/>
                  <a:pt x="114300" y="322167"/>
                  <a:pt x="114300" y="161381"/>
                </a:cubicBezTo>
                <a:cubicBezTo>
                  <a:pt x="114300" y="158787"/>
                  <a:pt x="116927" y="156194"/>
                  <a:pt x="119555" y="156194"/>
                </a:cubicBezTo>
                <a:close/>
                <a:moveTo>
                  <a:pt x="258042" y="2909"/>
                </a:moveTo>
                <a:cubicBezTo>
                  <a:pt x="259341" y="-969"/>
                  <a:pt x="263237" y="-969"/>
                  <a:pt x="265835" y="2909"/>
                </a:cubicBezTo>
                <a:cubicBezTo>
                  <a:pt x="265835" y="2909"/>
                  <a:pt x="265835" y="2909"/>
                  <a:pt x="316491" y="89512"/>
                </a:cubicBezTo>
                <a:cubicBezTo>
                  <a:pt x="319088" y="93390"/>
                  <a:pt x="316491" y="97268"/>
                  <a:pt x="311295" y="97268"/>
                </a:cubicBezTo>
                <a:cubicBezTo>
                  <a:pt x="311295" y="97268"/>
                  <a:pt x="311295" y="97268"/>
                  <a:pt x="294410" y="97268"/>
                </a:cubicBezTo>
                <a:cubicBezTo>
                  <a:pt x="294410" y="97268"/>
                  <a:pt x="294410" y="97268"/>
                  <a:pt x="294410" y="322178"/>
                </a:cubicBezTo>
                <a:cubicBezTo>
                  <a:pt x="294410" y="324763"/>
                  <a:pt x="291812" y="326056"/>
                  <a:pt x="289214" y="326056"/>
                </a:cubicBezTo>
                <a:cubicBezTo>
                  <a:pt x="289214" y="326056"/>
                  <a:pt x="289214" y="326056"/>
                  <a:pt x="234662" y="326056"/>
                </a:cubicBezTo>
                <a:cubicBezTo>
                  <a:pt x="232064" y="326056"/>
                  <a:pt x="229467" y="324763"/>
                  <a:pt x="229467" y="322178"/>
                </a:cubicBezTo>
                <a:cubicBezTo>
                  <a:pt x="229467" y="322178"/>
                  <a:pt x="229467" y="322178"/>
                  <a:pt x="229467" y="97268"/>
                </a:cubicBezTo>
                <a:cubicBezTo>
                  <a:pt x="229467" y="97268"/>
                  <a:pt x="229467" y="97268"/>
                  <a:pt x="212581" y="97268"/>
                </a:cubicBezTo>
                <a:cubicBezTo>
                  <a:pt x="207386" y="97268"/>
                  <a:pt x="204788" y="93390"/>
                  <a:pt x="207386" y="89512"/>
                </a:cubicBezTo>
                <a:cubicBezTo>
                  <a:pt x="207386" y="89512"/>
                  <a:pt x="207386" y="89512"/>
                  <a:pt x="258042" y="290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65000"/>
                  <a:lumOff val="35000"/>
                </a:schemeClr>
              </a:solidFill>
              <a:latin typeface="Calibri" panose="020F0502020204030204" pitchFamily="34" charset="0"/>
            </a:endParaRPr>
          </a:p>
        </p:txBody>
      </p:sp>
      <p:sp>
        <p:nvSpPr>
          <p:cNvPr id="86" name="椭圆 16"/>
          <p:cNvSpPr/>
          <p:nvPr/>
        </p:nvSpPr>
        <p:spPr>
          <a:xfrm>
            <a:off x="6055714" y="5411986"/>
            <a:ext cx="311256" cy="274080"/>
          </a:xfrm>
          <a:custGeom>
            <a:avLst/>
            <a:gdLst>
              <a:gd name="connsiteX0" fmla="*/ 311151 w 331788"/>
              <a:gd name="connsiteY0" fmla="*/ 34925 h 331788"/>
              <a:gd name="connsiteX1" fmla="*/ 331788 w 331788"/>
              <a:gd name="connsiteY1" fmla="*/ 92075 h 331788"/>
              <a:gd name="connsiteX2" fmla="*/ 311151 w 331788"/>
              <a:gd name="connsiteY2" fmla="*/ 98425 h 331788"/>
              <a:gd name="connsiteX3" fmla="*/ 304801 w 331788"/>
              <a:gd name="connsiteY3" fmla="*/ 76200 h 331788"/>
              <a:gd name="connsiteX4" fmla="*/ 254001 w 331788"/>
              <a:gd name="connsiteY4" fmla="*/ 222251 h 331788"/>
              <a:gd name="connsiteX5" fmla="*/ 206376 w 331788"/>
              <a:gd name="connsiteY5" fmla="*/ 146050 h 331788"/>
              <a:gd name="connsiteX6" fmla="*/ 157163 w 331788"/>
              <a:gd name="connsiteY6" fmla="*/ 241301 h 331788"/>
              <a:gd name="connsiteX7" fmla="*/ 103188 w 331788"/>
              <a:gd name="connsiteY7" fmla="*/ 163513 h 331788"/>
              <a:gd name="connsiteX8" fmla="*/ 61913 w 331788"/>
              <a:gd name="connsiteY8" fmla="*/ 242888 h 331788"/>
              <a:gd name="connsiteX9" fmla="*/ 44450 w 331788"/>
              <a:gd name="connsiteY9" fmla="*/ 231776 h 331788"/>
              <a:gd name="connsiteX10" fmla="*/ 101600 w 331788"/>
              <a:gd name="connsiteY10" fmla="*/ 123825 h 331788"/>
              <a:gd name="connsiteX11" fmla="*/ 153988 w 331788"/>
              <a:gd name="connsiteY11" fmla="*/ 201613 h 331788"/>
              <a:gd name="connsiteX12" fmla="*/ 203201 w 331788"/>
              <a:gd name="connsiteY12" fmla="*/ 106363 h 331788"/>
              <a:gd name="connsiteX13" fmla="*/ 247651 w 331788"/>
              <a:gd name="connsiteY13" fmla="*/ 174625 h 331788"/>
              <a:gd name="connsiteX14" fmla="*/ 284163 w 331788"/>
              <a:gd name="connsiteY14" fmla="*/ 69850 h 331788"/>
              <a:gd name="connsiteX15" fmla="*/ 263526 w 331788"/>
              <a:gd name="connsiteY15" fmla="*/ 79375 h 331788"/>
              <a:gd name="connsiteX16" fmla="*/ 255588 w 331788"/>
              <a:gd name="connsiteY16" fmla="*/ 61913 h 331788"/>
              <a:gd name="connsiteX17" fmla="*/ 0 w 331788"/>
              <a:gd name="connsiteY17" fmla="*/ 0 h 331788"/>
              <a:gd name="connsiteX18" fmla="*/ 20637 w 331788"/>
              <a:gd name="connsiteY18" fmla="*/ 0 h 331788"/>
              <a:gd name="connsiteX19" fmla="*/ 20637 w 331788"/>
              <a:gd name="connsiteY19" fmla="*/ 311151 h 331788"/>
              <a:gd name="connsiteX20" fmla="*/ 331788 w 331788"/>
              <a:gd name="connsiteY20" fmla="*/ 311151 h 331788"/>
              <a:gd name="connsiteX21" fmla="*/ 331788 w 331788"/>
              <a:gd name="connsiteY21" fmla="*/ 331788 h 331788"/>
              <a:gd name="connsiteX22" fmla="*/ 0 w 331788"/>
              <a:gd name="connsiteY22" fmla="*/ 331788 h 33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31788" h="331788">
                <a:moveTo>
                  <a:pt x="311151" y="34925"/>
                </a:moveTo>
                <a:lnTo>
                  <a:pt x="331788" y="92075"/>
                </a:lnTo>
                <a:lnTo>
                  <a:pt x="311151" y="98425"/>
                </a:lnTo>
                <a:lnTo>
                  <a:pt x="304801" y="76200"/>
                </a:lnTo>
                <a:lnTo>
                  <a:pt x="254001" y="222251"/>
                </a:lnTo>
                <a:lnTo>
                  <a:pt x="206376" y="146050"/>
                </a:lnTo>
                <a:lnTo>
                  <a:pt x="157163" y="241301"/>
                </a:lnTo>
                <a:lnTo>
                  <a:pt x="103188" y="163513"/>
                </a:lnTo>
                <a:lnTo>
                  <a:pt x="61913" y="242888"/>
                </a:lnTo>
                <a:lnTo>
                  <a:pt x="44450" y="231776"/>
                </a:lnTo>
                <a:lnTo>
                  <a:pt x="101600" y="123825"/>
                </a:lnTo>
                <a:lnTo>
                  <a:pt x="153988" y="201613"/>
                </a:lnTo>
                <a:lnTo>
                  <a:pt x="203201" y="106363"/>
                </a:lnTo>
                <a:lnTo>
                  <a:pt x="247651" y="174625"/>
                </a:lnTo>
                <a:lnTo>
                  <a:pt x="284163" y="69850"/>
                </a:lnTo>
                <a:lnTo>
                  <a:pt x="263526" y="79375"/>
                </a:lnTo>
                <a:lnTo>
                  <a:pt x="255588" y="61913"/>
                </a:lnTo>
                <a:close/>
                <a:moveTo>
                  <a:pt x="0" y="0"/>
                </a:moveTo>
                <a:lnTo>
                  <a:pt x="20637" y="0"/>
                </a:lnTo>
                <a:lnTo>
                  <a:pt x="20637" y="311151"/>
                </a:lnTo>
                <a:lnTo>
                  <a:pt x="331788" y="311151"/>
                </a:lnTo>
                <a:lnTo>
                  <a:pt x="331788" y="331788"/>
                </a:lnTo>
                <a:lnTo>
                  <a:pt x="0" y="33178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zh-CN" altLang="en-US">
              <a:solidFill>
                <a:schemeClr val="tx1">
                  <a:lumMod val="65000"/>
                  <a:lumOff val="35000"/>
                </a:schemeClr>
              </a:solidFill>
              <a:latin typeface="Calibri" panose="020F0502020204030204" pitchFamily="34" charset="0"/>
            </a:endParaRPr>
          </a:p>
        </p:txBody>
      </p:sp>
      <p:sp>
        <p:nvSpPr>
          <p:cNvPr id="88" name="椭圆 11"/>
          <p:cNvSpPr/>
          <p:nvPr/>
        </p:nvSpPr>
        <p:spPr>
          <a:xfrm>
            <a:off x="6119836" y="2517382"/>
            <a:ext cx="245729" cy="226677"/>
          </a:xfrm>
          <a:custGeom>
            <a:avLst/>
            <a:gdLst>
              <a:gd name="connsiteX0" fmla="*/ 145025 w 331788"/>
              <a:gd name="connsiteY0" fmla="*/ 104594 h 331536"/>
              <a:gd name="connsiteX1" fmla="*/ 198438 w 331788"/>
              <a:gd name="connsiteY1" fmla="*/ 123670 h 331536"/>
              <a:gd name="connsiteX2" fmla="*/ 198438 w 331788"/>
              <a:gd name="connsiteY2" fmla="*/ 152614 h 331536"/>
              <a:gd name="connsiteX3" fmla="*/ 169334 w 331788"/>
              <a:gd name="connsiteY3" fmla="*/ 152614 h 331536"/>
              <a:gd name="connsiteX4" fmla="*/ 113771 w 331788"/>
              <a:gd name="connsiteY4" fmla="*/ 167085 h 331536"/>
              <a:gd name="connsiteX5" fmla="*/ 51594 w 331788"/>
              <a:gd name="connsiteY5" fmla="*/ 227603 h 331536"/>
              <a:gd name="connsiteX6" fmla="*/ 41010 w 331788"/>
              <a:gd name="connsiteY6" fmla="*/ 253915 h 331536"/>
              <a:gd name="connsiteX7" fmla="*/ 51594 w 331788"/>
              <a:gd name="connsiteY7" fmla="*/ 280228 h 331536"/>
              <a:gd name="connsiteX8" fmla="*/ 105833 w 331788"/>
              <a:gd name="connsiteY8" fmla="*/ 280228 h 331536"/>
              <a:gd name="connsiteX9" fmla="*/ 121708 w 331788"/>
              <a:gd name="connsiteY9" fmla="*/ 263125 h 331536"/>
              <a:gd name="connsiteX10" fmla="*/ 150813 w 331788"/>
              <a:gd name="connsiteY10" fmla="*/ 263125 h 331536"/>
              <a:gd name="connsiteX11" fmla="*/ 150813 w 331788"/>
              <a:gd name="connsiteY11" fmla="*/ 292068 h 331536"/>
              <a:gd name="connsiteX12" fmla="*/ 134938 w 331788"/>
              <a:gd name="connsiteY12" fmla="*/ 309171 h 331536"/>
              <a:gd name="connsiteX13" fmla="*/ 78052 w 331788"/>
              <a:gd name="connsiteY13" fmla="*/ 331536 h 331536"/>
              <a:gd name="connsiteX14" fmla="*/ 22489 w 331788"/>
              <a:gd name="connsiteY14" fmla="*/ 309171 h 331536"/>
              <a:gd name="connsiteX15" fmla="*/ 0 w 331788"/>
              <a:gd name="connsiteY15" fmla="*/ 253915 h 331536"/>
              <a:gd name="connsiteX16" fmla="*/ 22489 w 331788"/>
              <a:gd name="connsiteY16" fmla="*/ 198660 h 331536"/>
              <a:gd name="connsiteX17" fmla="*/ 84666 w 331788"/>
              <a:gd name="connsiteY17" fmla="*/ 136826 h 331536"/>
              <a:gd name="connsiteX18" fmla="*/ 145025 w 331788"/>
              <a:gd name="connsiteY18" fmla="*/ 104594 h 331536"/>
              <a:gd name="connsiteX19" fmla="*/ 254829 w 331788"/>
              <a:gd name="connsiteY19" fmla="*/ 43 h 331536"/>
              <a:gd name="connsiteX20" fmla="*/ 309472 w 331788"/>
              <a:gd name="connsiteY20" fmla="*/ 24739 h 331536"/>
              <a:gd name="connsiteX21" fmla="*/ 331788 w 331788"/>
              <a:gd name="connsiteY21" fmla="*/ 80057 h 331536"/>
              <a:gd name="connsiteX22" fmla="*/ 309472 w 331788"/>
              <a:gd name="connsiteY22" fmla="*/ 135376 h 331536"/>
              <a:gd name="connsiteX23" fmla="*/ 242522 w 331788"/>
              <a:gd name="connsiteY23" fmla="*/ 199914 h 331536"/>
              <a:gd name="connsiteX24" fmla="*/ 180823 w 331788"/>
              <a:gd name="connsiteY24" fmla="*/ 231524 h 331536"/>
              <a:gd name="connsiteX25" fmla="*/ 134877 w 331788"/>
              <a:gd name="connsiteY25" fmla="*/ 210451 h 331536"/>
              <a:gd name="connsiteX26" fmla="*/ 134877 w 331788"/>
              <a:gd name="connsiteY26" fmla="*/ 181474 h 331536"/>
              <a:gd name="connsiteX27" fmla="*/ 163757 w 331788"/>
              <a:gd name="connsiteY27" fmla="*/ 181474 h 331536"/>
              <a:gd name="connsiteX28" fmla="*/ 213641 w 331788"/>
              <a:gd name="connsiteY28" fmla="*/ 170937 h 331536"/>
              <a:gd name="connsiteX29" fmla="*/ 280591 w 331788"/>
              <a:gd name="connsiteY29" fmla="*/ 106399 h 331536"/>
              <a:gd name="connsiteX30" fmla="*/ 291093 w 331788"/>
              <a:gd name="connsiteY30" fmla="*/ 80057 h 331536"/>
              <a:gd name="connsiteX31" fmla="*/ 280591 w 331788"/>
              <a:gd name="connsiteY31" fmla="*/ 53715 h 331536"/>
              <a:gd name="connsiteX32" fmla="*/ 232020 w 331788"/>
              <a:gd name="connsiteY32" fmla="*/ 49764 h 331536"/>
              <a:gd name="connsiteX33" fmla="*/ 211016 w 331788"/>
              <a:gd name="connsiteY33" fmla="*/ 70838 h 331536"/>
              <a:gd name="connsiteX34" fmla="*/ 182135 w 331788"/>
              <a:gd name="connsiteY34" fmla="*/ 70838 h 331536"/>
              <a:gd name="connsiteX35" fmla="*/ 182135 w 331788"/>
              <a:gd name="connsiteY35" fmla="*/ 41861 h 331536"/>
              <a:gd name="connsiteX36" fmla="*/ 203139 w 331788"/>
              <a:gd name="connsiteY36" fmla="*/ 20788 h 331536"/>
              <a:gd name="connsiteX37" fmla="*/ 254829 w 331788"/>
              <a:gd name="connsiteY37" fmla="*/ 43 h 33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31788" h="331536">
                <a:moveTo>
                  <a:pt x="145025" y="104594"/>
                </a:moveTo>
                <a:cubicBezTo>
                  <a:pt x="164703" y="102292"/>
                  <a:pt x="183224" y="108541"/>
                  <a:pt x="198438" y="123670"/>
                </a:cubicBezTo>
                <a:cubicBezTo>
                  <a:pt x="206375" y="131564"/>
                  <a:pt x="206375" y="144720"/>
                  <a:pt x="198438" y="152614"/>
                </a:cubicBezTo>
                <a:cubicBezTo>
                  <a:pt x="190500" y="160507"/>
                  <a:pt x="177271" y="160507"/>
                  <a:pt x="169334" y="152614"/>
                </a:cubicBezTo>
                <a:cubicBezTo>
                  <a:pt x="150813" y="135511"/>
                  <a:pt x="127000" y="153929"/>
                  <a:pt x="113771" y="167085"/>
                </a:cubicBezTo>
                <a:cubicBezTo>
                  <a:pt x="113771" y="167085"/>
                  <a:pt x="113771" y="167085"/>
                  <a:pt x="51594" y="227603"/>
                </a:cubicBezTo>
                <a:cubicBezTo>
                  <a:pt x="44979" y="234181"/>
                  <a:pt x="41010" y="243391"/>
                  <a:pt x="41010" y="253915"/>
                </a:cubicBezTo>
                <a:cubicBezTo>
                  <a:pt x="41010" y="263125"/>
                  <a:pt x="44979" y="272334"/>
                  <a:pt x="51594" y="280228"/>
                </a:cubicBezTo>
                <a:cubicBezTo>
                  <a:pt x="66146" y="294699"/>
                  <a:pt x="89958" y="294699"/>
                  <a:pt x="105833" y="280228"/>
                </a:cubicBezTo>
                <a:cubicBezTo>
                  <a:pt x="105833" y="280228"/>
                  <a:pt x="105833" y="280228"/>
                  <a:pt x="121708" y="263125"/>
                </a:cubicBezTo>
                <a:cubicBezTo>
                  <a:pt x="129646" y="255231"/>
                  <a:pt x="142875" y="255231"/>
                  <a:pt x="150813" y="263125"/>
                </a:cubicBezTo>
                <a:cubicBezTo>
                  <a:pt x="158750" y="271018"/>
                  <a:pt x="158750" y="284174"/>
                  <a:pt x="150813" y="292068"/>
                </a:cubicBezTo>
                <a:cubicBezTo>
                  <a:pt x="150813" y="292068"/>
                  <a:pt x="150813" y="292068"/>
                  <a:pt x="134938" y="309171"/>
                </a:cubicBezTo>
                <a:cubicBezTo>
                  <a:pt x="119062" y="323643"/>
                  <a:pt x="99219" y="331536"/>
                  <a:pt x="78052" y="331536"/>
                </a:cubicBezTo>
                <a:cubicBezTo>
                  <a:pt x="58208" y="331536"/>
                  <a:pt x="38364" y="323643"/>
                  <a:pt x="22489" y="309171"/>
                </a:cubicBezTo>
                <a:cubicBezTo>
                  <a:pt x="7937" y="294699"/>
                  <a:pt x="0" y="274965"/>
                  <a:pt x="0" y="253915"/>
                </a:cubicBezTo>
                <a:cubicBezTo>
                  <a:pt x="0" y="232866"/>
                  <a:pt x="7937" y="213132"/>
                  <a:pt x="22489" y="198660"/>
                </a:cubicBezTo>
                <a:cubicBezTo>
                  <a:pt x="22489" y="198660"/>
                  <a:pt x="22489" y="198660"/>
                  <a:pt x="84666" y="136826"/>
                </a:cubicBezTo>
                <a:cubicBezTo>
                  <a:pt x="104510" y="117750"/>
                  <a:pt x="125346" y="106896"/>
                  <a:pt x="145025" y="104594"/>
                </a:cubicBezTo>
                <a:close/>
                <a:moveTo>
                  <a:pt x="254829" y="43"/>
                </a:moveTo>
                <a:cubicBezTo>
                  <a:pt x="273700" y="702"/>
                  <a:pt x="293063" y="8934"/>
                  <a:pt x="309472" y="24739"/>
                </a:cubicBezTo>
                <a:cubicBezTo>
                  <a:pt x="323912" y="39227"/>
                  <a:pt x="331788" y="58984"/>
                  <a:pt x="331788" y="80057"/>
                </a:cubicBezTo>
                <a:cubicBezTo>
                  <a:pt x="331788" y="101131"/>
                  <a:pt x="323912" y="120887"/>
                  <a:pt x="309472" y="135376"/>
                </a:cubicBezTo>
                <a:cubicBezTo>
                  <a:pt x="309472" y="135376"/>
                  <a:pt x="309472" y="135376"/>
                  <a:pt x="242522" y="199914"/>
                </a:cubicBezTo>
                <a:cubicBezTo>
                  <a:pt x="222831" y="220987"/>
                  <a:pt x="201827" y="231524"/>
                  <a:pt x="180823" y="231524"/>
                </a:cubicBezTo>
                <a:cubicBezTo>
                  <a:pt x="165070" y="231524"/>
                  <a:pt x="149317" y="223622"/>
                  <a:pt x="134877" y="210451"/>
                </a:cubicBezTo>
                <a:cubicBezTo>
                  <a:pt x="127000" y="202548"/>
                  <a:pt x="127000" y="189377"/>
                  <a:pt x="134877" y="181474"/>
                </a:cubicBezTo>
                <a:cubicBezTo>
                  <a:pt x="142753" y="173572"/>
                  <a:pt x="155881" y="173572"/>
                  <a:pt x="163757" y="181474"/>
                </a:cubicBezTo>
                <a:cubicBezTo>
                  <a:pt x="170321" y="186743"/>
                  <a:pt x="184761" y="201231"/>
                  <a:pt x="213641" y="170937"/>
                </a:cubicBezTo>
                <a:cubicBezTo>
                  <a:pt x="213641" y="170937"/>
                  <a:pt x="213641" y="170937"/>
                  <a:pt x="280591" y="106399"/>
                </a:cubicBezTo>
                <a:cubicBezTo>
                  <a:pt x="287155" y="98497"/>
                  <a:pt x="291093" y="89277"/>
                  <a:pt x="291093" y="80057"/>
                </a:cubicBezTo>
                <a:cubicBezTo>
                  <a:pt x="291093" y="69520"/>
                  <a:pt x="287155" y="60301"/>
                  <a:pt x="280591" y="53715"/>
                </a:cubicBezTo>
                <a:cubicBezTo>
                  <a:pt x="267464" y="40544"/>
                  <a:pt x="246460" y="33959"/>
                  <a:pt x="232020" y="49764"/>
                </a:cubicBezTo>
                <a:cubicBezTo>
                  <a:pt x="232020" y="49764"/>
                  <a:pt x="232020" y="49764"/>
                  <a:pt x="211016" y="70838"/>
                </a:cubicBezTo>
                <a:cubicBezTo>
                  <a:pt x="203139" y="78740"/>
                  <a:pt x="190012" y="78740"/>
                  <a:pt x="182135" y="70838"/>
                </a:cubicBezTo>
                <a:cubicBezTo>
                  <a:pt x="174259" y="62935"/>
                  <a:pt x="174259" y="49764"/>
                  <a:pt x="182135" y="41861"/>
                </a:cubicBezTo>
                <a:cubicBezTo>
                  <a:pt x="182135" y="41861"/>
                  <a:pt x="182135" y="41861"/>
                  <a:pt x="203139" y="20788"/>
                </a:cubicBezTo>
                <a:cubicBezTo>
                  <a:pt x="217579" y="6300"/>
                  <a:pt x="235958" y="-615"/>
                  <a:pt x="254829" y="4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65000"/>
                  <a:lumOff val="35000"/>
                </a:schemeClr>
              </a:solidFill>
              <a:latin typeface="Calibri" panose="020F0502020204030204" pitchFamily="34" charset="0"/>
            </a:endParaRPr>
          </a:p>
        </p:txBody>
      </p:sp>
      <p:sp>
        <p:nvSpPr>
          <p:cNvPr id="90" name="椭圆 38"/>
          <p:cNvSpPr/>
          <p:nvPr/>
        </p:nvSpPr>
        <p:spPr>
          <a:xfrm>
            <a:off x="6050009" y="4712042"/>
            <a:ext cx="387350" cy="316754"/>
          </a:xfrm>
          <a:custGeom>
            <a:avLst/>
            <a:gdLst>
              <a:gd name="connsiteX0" fmla="*/ 192254 w 338138"/>
              <a:gd name="connsiteY0" fmla="*/ 135421 h 335282"/>
              <a:gd name="connsiteX1" fmla="*/ 152810 w 338138"/>
              <a:gd name="connsiteY1" fmla="*/ 151158 h 335282"/>
              <a:gd name="connsiteX2" fmla="*/ 152810 w 338138"/>
              <a:gd name="connsiteY2" fmla="*/ 229842 h 335282"/>
              <a:gd name="connsiteX3" fmla="*/ 232697 w 338138"/>
              <a:gd name="connsiteY3" fmla="*/ 229842 h 335282"/>
              <a:gd name="connsiteX4" fmla="*/ 232697 w 338138"/>
              <a:gd name="connsiteY4" fmla="*/ 151158 h 335282"/>
              <a:gd name="connsiteX5" fmla="*/ 192254 w 338138"/>
              <a:gd name="connsiteY5" fmla="*/ 135421 h 335282"/>
              <a:gd name="connsiteX6" fmla="*/ 238125 w 338138"/>
              <a:gd name="connsiteY6" fmla="*/ 69850 h 335282"/>
              <a:gd name="connsiteX7" fmla="*/ 225425 w 338138"/>
              <a:gd name="connsiteY7" fmla="*/ 80963 h 335282"/>
              <a:gd name="connsiteX8" fmla="*/ 238125 w 338138"/>
              <a:gd name="connsiteY8" fmla="*/ 92076 h 335282"/>
              <a:gd name="connsiteX9" fmla="*/ 250825 w 338138"/>
              <a:gd name="connsiteY9" fmla="*/ 80963 h 335282"/>
              <a:gd name="connsiteX10" fmla="*/ 238125 w 338138"/>
              <a:gd name="connsiteY10" fmla="*/ 69850 h 335282"/>
              <a:gd name="connsiteX11" fmla="*/ 214313 w 338138"/>
              <a:gd name="connsiteY11" fmla="*/ 57150 h 335282"/>
              <a:gd name="connsiteX12" fmla="*/ 263526 w 338138"/>
              <a:gd name="connsiteY12" fmla="*/ 57150 h 335282"/>
              <a:gd name="connsiteX13" fmla="*/ 263526 w 338138"/>
              <a:gd name="connsiteY13" fmla="*/ 106363 h 335282"/>
              <a:gd name="connsiteX14" fmla="*/ 214313 w 338138"/>
              <a:gd name="connsiteY14" fmla="*/ 106363 h 335282"/>
              <a:gd name="connsiteX15" fmla="*/ 49213 w 338138"/>
              <a:gd name="connsiteY15" fmla="*/ 57150 h 335282"/>
              <a:gd name="connsiteX16" fmla="*/ 195263 w 338138"/>
              <a:gd name="connsiteY16" fmla="*/ 57150 h 335282"/>
              <a:gd name="connsiteX17" fmla="*/ 195263 w 338138"/>
              <a:gd name="connsiteY17" fmla="*/ 106363 h 335282"/>
              <a:gd name="connsiteX18" fmla="*/ 49213 w 338138"/>
              <a:gd name="connsiteY18" fmla="*/ 106363 h 335282"/>
              <a:gd name="connsiteX19" fmla="*/ 22225 w 338138"/>
              <a:gd name="connsiteY19" fmla="*/ 28575 h 335282"/>
              <a:gd name="connsiteX20" fmla="*/ 22225 w 338138"/>
              <a:gd name="connsiteY20" fmla="*/ 269875 h 335282"/>
              <a:gd name="connsiteX21" fmla="*/ 241853 w 338138"/>
              <a:gd name="connsiteY21" fmla="*/ 269875 h 335282"/>
              <a:gd name="connsiteX22" fmla="*/ 247114 w 338138"/>
              <a:gd name="connsiteY22" fmla="*/ 259384 h 335282"/>
              <a:gd name="connsiteX23" fmla="*/ 233962 w 338138"/>
              <a:gd name="connsiteY23" fmla="*/ 248892 h 335282"/>
              <a:gd name="connsiteX24" fmla="*/ 155054 w 338138"/>
              <a:gd name="connsiteY24" fmla="*/ 251515 h 335282"/>
              <a:gd name="connsiteX25" fmla="*/ 49843 w 338138"/>
              <a:gd name="connsiteY25" fmla="*/ 251515 h 335282"/>
              <a:gd name="connsiteX26" fmla="*/ 49843 w 338138"/>
              <a:gd name="connsiteY26" fmla="*/ 231844 h 335282"/>
              <a:gd name="connsiteX27" fmla="*/ 135327 w 338138"/>
              <a:gd name="connsiteY27" fmla="*/ 231844 h 335282"/>
              <a:gd name="connsiteX28" fmla="*/ 122175 w 338138"/>
              <a:gd name="connsiteY28" fmla="*/ 201682 h 335282"/>
              <a:gd name="connsiteX29" fmla="*/ 49843 w 338138"/>
              <a:gd name="connsiteY29" fmla="*/ 201682 h 335282"/>
              <a:gd name="connsiteX30" fmla="*/ 49843 w 338138"/>
              <a:gd name="connsiteY30" fmla="*/ 183322 h 335282"/>
              <a:gd name="connsiteX31" fmla="*/ 120860 w 338138"/>
              <a:gd name="connsiteY31" fmla="*/ 183322 h 335282"/>
              <a:gd name="connsiteX32" fmla="*/ 131381 w 338138"/>
              <a:gd name="connsiteY32" fmla="*/ 153159 h 335282"/>
              <a:gd name="connsiteX33" fmla="*/ 49843 w 338138"/>
              <a:gd name="connsiteY33" fmla="*/ 153159 h 335282"/>
              <a:gd name="connsiteX34" fmla="*/ 49843 w 338138"/>
              <a:gd name="connsiteY34" fmla="*/ 134800 h 335282"/>
              <a:gd name="connsiteX35" fmla="*/ 147163 w 338138"/>
              <a:gd name="connsiteY35" fmla="*/ 134800 h 335282"/>
              <a:gd name="connsiteX36" fmla="*/ 243168 w 338138"/>
              <a:gd name="connsiteY36" fmla="*/ 138734 h 335282"/>
              <a:gd name="connsiteX37" fmla="*/ 251059 w 338138"/>
              <a:gd name="connsiteY37" fmla="*/ 231844 h 335282"/>
              <a:gd name="connsiteX38" fmla="*/ 264210 w 338138"/>
              <a:gd name="connsiteY38" fmla="*/ 243647 h 335282"/>
              <a:gd name="connsiteX39" fmla="*/ 272101 w 338138"/>
              <a:gd name="connsiteY39" fmla="*/ 238401 h 335282"/>
              <a:gd name="connsiteX40" fmla="*/ 290513 w 338138"/>
              <a:gd name="connsiteY40" fmla="*/ 256761 h 335282"/>
              <a:gd name="connsiteX41" fmla="*/ 290513 w 338138"/>
              <a:gd name="connsiteY41" fmla="*/ 28575 h 335282"/>
              <a:gd name="connsiteX42" fmla="*/ 22225 w 338138"/>
              <a:gd name="connsiteY42" fmla="*/ 28575 h 335282"/>
              <a:gd name="connsiteX43" fmla="*/ 0 w 338138"/>
              <a:gd name="connsiteY43" fmla="*/ 0 h 335282"/>
              <a:gd name="connsiteX44" fmla="*/ 311721 w 338138"/>
              <a:gd name="connsiteY44" fmla="*/ 0 h 335282"/>
              <a:gd name="connsiteX45" fmla="*/ 311721 w 338138"/>
              <a:gd name="connsiteY45" fmla="*/ 278479 h 335282"/>
              <a:gd name="connsiteX46" fmla="*/ 338138 w 338138"/>
              <a:gd name="connsiteY46" fmla="*/ 304875 h 335282"/>
              <a:gd name="connsiteX47" fmla="*/ 330213 w 338138"/>
              <a:gd name="connsiteY47" fmla="*/ 325992 h 335282"/>
              <a:gd name="connsiteX48" fmla="*/ 307759 w 338138"/>
              <a:gd name="connsiteY48" fmla="*/ 335230 h 335282"/>
              <a:gd name="connsiteX49" fmla="*/ 262850 w 338138"/>
              <a:gd name="connsiteY49" fmla="*/ 291677 h 335282"/>
              <a:gd name="connsiteX50" fmla="*/ 0 w 338138"/>
              <a:gd name="connsiteY50" fmla="*/ 291677 h 335282"/>
              <a:gd name="connsiteX51" fmla="*/ 0 w 338138"/>
              <a:gd name="connsiteY51" fmla="*/ 0 h 335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338138" h="335282">
                <a:moveTo>
                  <a:pt x="192254" y="135421"/>
                </a:moveTo>
                <a:cubicBezTo>
                  <a:pt x="177774" y="135421"/>
                  <a:pt x="163461" y="140666"/>
                  <a:pt x="152810" y="151158"/>
                </a:cubicBezTo>
                <a:cubicBezTo>
                  <a:pt x="130175" y="173452"/>
                  <a:pt x="130175" y="207548"/>
                  <a:pt x="152810" y="229842"/>
                </a:cubicBezTo>
                <a:cubicBezTo>
                  <a:pt x="174113" y="250825"/>
                  <a:pt x="210062" y="250825"/>
                  <a:pt x="232697" y="229842"/>
                </a:cubicBezTo>
                <a:cubicBezTo>
                  <a:pt x="254000" y="207548"/>
                  <a:pt x="254000" y="173452"/>
                  <a:pt x="232697" y="151158"/>
                </a:cubicBezTo>
                <a:cubicBezTo>
                  <a:pt x="221379" y="140666"/>
                  <a:pt x="206733" y="135421"/>
                  <a:pt x="192254" y="135421"/>
                </a:cubicBezTo>
                <a:close/>
                <a:moveTo>
                  <a:pt x="238125" y="69850"/>
                </a:moveTo>
                <a:cubicBezTo>
                  <a:pt x="231111" y="69850"/>
                  <a:pt x="225425" y="74825"/>
                  <a:pt x="225425" y="80963"/>
                </a:cubicBezTo>
                <a:cubicBezTo>
                  <a:pt x="225425" y="87101"/>
                  <a:pt x="231111" y="92076"/>
                  <a:pt x="238125" y="92076"/>
                </a:cubicBezTo>
                <a:cubicBezTo>
                  <a:pt x="245139" y="92076"/>
                  <a:pt x="250825" y="87101"/>
                  <a:pt x="250825" y="80963"/>
                </a:cubicBezTo>
                <a:cubicBezTo>
                  <a:pt x="250825" y="74825"/>
                  <a:pt x="245139" y="69850"/>
                  <a:pt x="238125" y="69850"/>
                </a:cubicBezTo>
                <a:close/>
                <a:moveTo>
                  <a:pt x="214313" y="57150"/>
                </a:moveTo>
                <a:lnTo>
                  <a:pt x="263526" y="57150"/>
                </a:lnTo>
                <a:lnTo>
                  <a:pt x="263526" y="106363"/>
                </a:lnTo>
                <a:lnTo>
                  <a:pt x="214313" y="106363"/>
                </a:lnTo>
                <a:close/>
                <a:moveTo>
                  <a:pt x="49213" y="57150"/>
                </a:moveTo>
                <a:lnTo>
                  <a:pt x="195263" y="57150"/>
                </a:lnTo>
                <a:lnTo>
                  <a:pt x="195263" y="106363"/>
                </a:lnTo>
                <a:lnTo>
                  <a:pt x="49213" y="106363"/>
                </a:lnTo>
                <a:close/>
                <a:moveTo>
                  <a:pt x="22225" y="28575"/>
                </a:moveTo>
                <a:cubicBezTo>
                  <a:pt x="22225" y="28575"/>
                  <a:pt x="22225" y="28575"/>
                  <a:pt x="22225" y="269875"/>
                </a:cubicBezTo>
                <a:lnTo>
                  <a:pt x="241853" y="269875"/>
                </a:lnTo>
                <a:cubicBezTo>
                  <a:pt x="241853" y="269875"/>
                  <a:pt x="241853" y="269875"/>
                  <a:pt x="247114" y="259384"/>
                </a:cubicBezTo>
                <a:cubicBezTo>
                  <a:pt x="247114" y="259384"/>
                  <a:pt x="247114" y="259384"/>
                  <a:pt x="233962" y="248892"/>
                </a:cubicBezTo>
                <a:cubicBezTo>
                  <a:pt x="210289" y="264629"/>
                  <a:pt x="178726" y="265941"/>
                  <a:pt x="155054" y="251515"/>
                </a:cubicBezTo>
                <a:cubicBezTo>
                  <a:pt x="155054" y="251515"/>
                  <a:pt x="155054" y="251515"/>
                  <a:pt x="49843" y="251515"/>
                </a:cubicBezTo>
                <a:cubicBezTo>
                  <a:pt x="49843" y="251515"/>
                  <a:pt x="49843" y="251515"/>
                  <a:pt x="49843" y="231844"/>
                </a:cubicBezTo>
                <a:cubicBezTo>
                  <a:pt x="49843" y="231844"/>
                  <a:pt x="49843" y="231844"/>
                  <a:pt x="135327" y="231844"/>
                </a:cubicBezTo>
                <a:cubicBezTo>
                  <a:pt x="128751" y="222664"/>
                  <a:pt x="123490" y="213484"/>
                  <a:pt x="122175" y="201682"/>
                </a:cubicBezTo>
                <a:cubicBezTo>
                  <a:pt x="122175" y="201682"/>
                  <a:pt x="122175" y="201682"/>
                  <a:pt x="49843" y="201682"/>
                </a:cubicBezTo>
                <a:cubicBezTo>
                  <a:pt x="49843" y="201682"/>
                  <a:pt x="49843" y="201682"/>
                  <a:pt x="49843" y="183322"/>
                </a:cubicBezTo>
                <a:cubicBezTo>
                  <a:pt x="49843" y="183322"/>
                  <a:pt x="49843" y="183322"/>
                  <a:pt x="120860" y="183322"/>
                </a:cubicBezTo>
                <a:cubicBezTo>
                  <a:pt x="122175" y="172831"/>
                  <a:pt x="124806" y="162339"/>
                  <a:pt x="131381" y="153159"/>
                </a:cubicBezTo>
                <a:cubicBezTo>
                  <a:pt x="131381" y="153159"/>
                  <a:pt x="131381" y="153159"/>
                  <a:pt x="49843" y="153159"/>
                </a:cubicBezTo>
                <a:cubicBezTo>
                  <a:pt x="49843" y="153159"/>
                  <a:pt x="49843" y="153159"/>
                  <a:pt x="49843" y="134800"/>
                </a:cubicBezTo>
                <a:cubicBezTo>
                  <a:pt x="49843" y="134800"/>
                  <a:pt x="49843" y="134800"/>
                  <a:pt x="147163" y="134800"/>
                </a:cubicBezTo>
                <a:cubicBezTo>
                  <a:pt x="174781" y="111194"/>
                  <a:pt x="216865" y="112506"/>
                  <a:pt x="243168" y="138734"/>
                </a:cubicBezTo>
                <a:cubicBezTo>
                  <a:pt x="269471" y="164962"/>
                  <a:pt x="270786" y="202993"/>
                  <a:pt x="251059" y="231844"/>
                </a:cubicBezTo>
                <a:cubicBezTo>
                  <a:pt x="251059" y="231844"/>
                  <a:pt x="251059" y="231844"/>
                  <a:pt x="264210" y="243647"/>
                </a:cubicBezTo>
                <a:cubicBezTo>
                  <a:pt x="264210" y="243647"/>
                  <a:pt x="264210" y="243647"/>
                  <a:pt x="272101" y="238401"/>
                </a:cubicBezTo>
                <a:cubicBezTo>
                  <a:pt x="272101" y="238401"/>
                  <a:pt x="272101" y="238401"/>
                  <a:pt x="290513" y="256761"/>
                </a:cubicBezTo>
                <a:cubicBezTo>
                  <a:pt x="290513" y="256761"/>
                  <a:pt x="290513" y="256761"/>
                  <a:pt x="290513" y="28575"/>
                </a:cubicBezTo>
                <a:cubicBezTo>
                  <a:pt x="290513" y="28575"/>
                  <a:pt x="290513" y="28575"/>
                  <a:pt x="22225" y="28575"/>
                </a:cubicBezTo>
                <a:close/>
                <a:moveTo>
                  <a:pt x="0" y="0"/>
                </a:moveTo>
                <a:cubicBezTo>
                  <a:pt x="0" y="0"/>
                  <a:pt x="0" y="0"/>
                  <a:pt x="311721" y="0"/>
                </a:cubicBezTo>
                <a:cubicBezTo>
                  <a:pt x="311721" y="0"/>
                  <a:pt x="311721" y="0"/>
                  <a:pt x="311721" y="278479"/>
                </a:cubicBezTo>
                <a:cubicBezTo>
                  <a:pt x="311721" y="278479"/>
                  <a:pt x="311721" y="278479"/>
                  <a:pt x="338138" y="304875"/>
                </a:cubicBezTo>
                <a:cubicBezTo>
                  <a:pt x="338138" y="304875"/>
                  <a:pt x="338138" y="316753"/>
                  <a:pt x="330213" y="325992"/>
                </a:cubicBezTo>
                <a:cubicBezTo>
                  <a:pt x="320967" y="336550"/>
                  <a:pt x="307759" y="335230"/>
                  <a:pt x="307759" y="335230"/>
                </a:cubicBezTo>
                <a:cubicBezTo>
                  <a:pt x="307759" y="335230"/>
                  <a:pt x="307759" y="335230"/>
                  <a:pt x="262850" y="291677"/>
                </a:cubicBezTo>
                <a:cubicBezTo>
                  <a:pt x="262850" y="291677"/>
                  <a:pt x="262850" y="291677"/>
                  <a:pt x="0" y="291677"/>
                </a:cubicBezTo>
                <a:cubicBezTo>
                  <a:pt x="0" y="291677"/>
                  <a:pt x="0" y="291677"/>
                  <a:pt x="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65000"/>
                  <a:lumOff val="35000"/>
                </a:schemeClr>
              </a:solidFill>
              <a:latin typeface="Calibri" panose="020F0502020204030204" pitchFamily="34" charset="0"/>
            </a:endParaRPr>
          </a:p>
        </p:txBody>
      </p:sp>
      <p:sp>
        <p:nvSpPr>
          <p:cNvPr id="62" name="矩形 44"/>
          <p:cNvSpPr/>
          <p:nvPr/>
        </p:nvSpPr>
        <p:spPr>
          <a:xfrm>
            <a:off x="1661080" y="1069885"/>
            <a:ext cx="9163240" cy="5693866"/>
          </a:xfrm>
          <a:prstGeom prst="rect">
            <a:avLst/>
          </a:prstGeom>
          <a:ln>
            <a:noFill/>
          </a:ln>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50000"/>
              </a:spcBef>
            </a:pPr>
            <a:r>
              <a:rPr lang="en-US" altLang="en-US" sz="2800"/>
              <a:t>Ðể có thể hiểu các kiểu phục hồi dữ liệu khác nhau bạn phải biết qua các loại backup trong SQL Server:</a:t>
            </a:r>
          </a:p>
          <a:p>
            <a:pPr marL="914400" lvl="1" indent="-457200">
              <a:spcBef>
                <a:spcPct val="50000"/>
              </a:spcBef>
              <a:buFont typeface="Arial" panose="020B0604020202020204" pitchFamily="34" charset="0"/>
              <a:buChar char="•"/>
            </a:pPr>
            <a:r>
              <a:rPr lang="en-US" altLang="en-US" sz="2800" b="1"/>
              <a:t>Full Database Backups</a:t>
            </a:r>
            <a:r>
              <a:rPr lang="en-US" altLang="en-US" sz="2800"/>
              <a:t>: Copy tất cả data files trong một database. Tất cả những user data và database objects như system tables, indexes, user-defined tables đều được backup.</a:t>
            </a:r>
          </a:p>
          <a:p>
            <a:pPr marL="914400" lvl="1" indent="-457200">
              <a:spcBef>
                <a:spcPct val="50000"/>
              </a:spcBef>
              <a:buFont typeface="Arial" panose="020B0604020202020204" pitchFamily="34" charset="0"/>
              <a:buChar char="•"/>
            </a:pPr>
            <a:r>
              <a:rPr lang="en-US" altLang="en-US" sz="2800" b="1"/>
              <a:t>Differential Database Backups</a:t>
            </a:r>
            <a:r>
              <a:rPr lang="en-US" altLang="en-US" sz="2800"/>
              <a:t>: Copy những thay đổi trong tất cả data files kể từ lần full backup gần nhất. File or File Group Backups: Copy một data file đơn hay một file group.</a:t>
            </a:r>
          </a:p>
          <a:p>
            <a:pPr marL="914400" lvl="1" indent="-457200">
              <a:buFont typeface="Arial" panose="020B0604020202020204" pitchFamily="34" charset="0"/>
              <a:buChar char="•"/>
            </a:pPr>
            <a:endParaRPr lang="en-US" altLang="en-US" sz="2800" b="1" smtClean="0">
              <a:sym typeface="Symbol" panose="05050102010706020507" pitchFamily="18" charset="2"/>
            </a:endParaRPr>
          </a:p>
          <a:p>
            <a:pPr marL="457200" indent="-457200">
              <a:buFont typeface="Arial" panose="020B0604020202020204" pitchFamily="34" charset="0"/>
              <a:buChar char="•"/>
            </a:pPr>
            <a:endParaRPr lang="en-US" altLang="en-US" sz="2800"/>
          </a:p>
        </p:txBody>
      </p:sp>
    </p:spTree>
    <p:extLst>
      <p:ext uri="{BB962C8B-B14F-4D97-AF65-F5344CB8AC3E}">
        <p14:creationId xmlns:p14="http://schemas.microsoft.com/office/powerpoint/2010/main" val="3479939156"/>
      </p:ext>
    </p:extLst>
  </p:cSld>
  <p:clrMapOvr>
    <a:masterClrMapping/>
  </p:clrMapOvr>
  <mc:AlternateContent xmlns:mc="http://schemas.openxmlformats.org/markup-compatibility/2006" xmlns:p14="http://schemas.microsoft.com/office/powerpoint/2010/main">
    <mc:Choice Requires="p14">
      <p:transition spd="slow" p14:dur="1750" advClick="0">
        <p14:doors dir="vert"/>
      </p:transition>
    </mc:Choice>
    <mc:Fallback xmlns="">
      <p:transition spd="slow" advClick="0">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1865151" y="349790"/>
            <a:ext cx="4256293" cy="721592"/>
            <a:chOff x="6096000" y="2068962"/>
            <a:chExt cx="5208790" cy="721592"/>
          </a:xfrm>
        </p:grpSpPr>
        <p:sp>
          <p:nvSpPr>
            <p:cNvPr id="21" name="文本框 20"/>
            <p:cNvSpPr txBox="1"/>
            <p:nvPr/>
          </p:nvSpPr>
          <p:spPr>
            <a:xfrm>
              <a:off x="6096000" y="2068962"/>
              <a:ext cx="5208790" cy="646331"/>
            </a:xfrm>
            <a:prstGeom prst="rect">
              <a:avLst/>
            </a:prstGeom>
            <a:noFill/>
          </p:spPr>
          <p:txBody>
            <a:bodyPr wrap="none" rtlCol="0">
              <a:spAutoFit/>
              <a:scene3d>
                <a:camera prst="orthographicFront"/>
                <a:lightRig rig="threePt" dir="t"/>
              </a:scene3d>
              <a:sp3d contourW="12700"/>
            </a:bodyPr>
            <a:lstStyle/>
            <a:p>
              <a:r>
                <a:rPr lang="en-US" altLang="zh-CN" sz="3600" b="1" u="sng" dirty="0">
                  <a:solidFill>
                    <a:srgbClr val="D32F2F"/>
                  </a:solidFill>
                  <a:latin typeface="Calibri" panose="020F0502020204030204" pitchFamily="34" charset="0"/>
                </a:rPr>
                <a:t>5</a:t>
              </a:r>
              <a:r>
                <a:rPr lang="en-US" altLang="zh-CN" sz="3600" b="1" u="sng" smtClean="0">
                  <a:solidFill>
                    <a:srgbClr val="D32F2F"/>
                  </a:solidFill>
                  <a:latin typeface="Calibri" panose="020F0502020204030204" pitchFamily="34" charset="0"/>
                </a:rPr>
                <a:t>. </a:t>
              </a:r>
              <a:r>
                <a:rPr lang="en-US" altLang="zh-CN" sz="3600" b="1" u="sng">
                  <a:solidFill>
                    <a:srgbClr val="D32F2F"/>
                  </a:solidFill>
                  <a:latin typeface="Calibri" panose="020F0502020204030204" pitchFamily="34" charset="0"/>
                </a:rPr>
                <a:t>PHỤC HỒI DỮ LIỆU</a:t>
              </a:r>
            </a:p>
          </p:txBody>
        </p:sp>
        <p:sp>
          <p:nvSpPr>
            <p:cNvPr id="22" name="文本框 21"/>
            <p:cNvSpPr txBox="1"/>
            <p:nvPr/>
          </p:nvSpPr>
          <p:spPr>
            <a:xfrm>
              <a:off x="6096000" y="2482777"/>
              <a:ext cx="5061857" cy="307777"/>
            </a:xfrm>
            <a:prstGeom prst="rect">
              <a:avLst/>
            </a:prstGeom>
            <a:noFill/>
          </p:spPr>
          <p:txBody>
            <a:bodyPr wrap="square" rtlCol="0">
              <a:spAutoFit/>
              <a:scene3d>
                <a:camera prst="orthographicFront"/>
                <a:lightRig rig="threePt" dir="t"/>
              </a:scene3d>
              <a:sp3d contourW="12700"/>
            </a:bodyPr>
            <a:lstStyle/>
            <a:p>
              <a:endParaRPr lang="en-US" altLang="zh-CN" sz="1400" dirty="0">
                <a:solidFill>
                  <a:schemeClr val="bg1">
                    <a:lumMod val="65000"/>
                  </a:schemeClr>
                </a:solidFill>
                <a:latin typeface="Calibri" panose="020F0502020204030204" pitchFamily="34" charset="0"/>
              </a:endParaRPr>
            </a:p>
          </p:txBody>
        </p:sp>
      </p:grpSp>
      <p:sp>
        <p:nvSpPr>
          <p:cNvPr id="85" name="椭圆 18"/>
          <p:cNvSpPr/>
          <p:nvPr/>
        </p:nvSpPr>
        <p:spPr>
          <a:xfrm>
            <a:off x="6053152" y="6131312"/>
            <a:ext cx="287485" cy="274080"/>
          </a:xfrm>
          <a:custGeom>
            <a:avLst/>
            <a:gdLst>
              <a:gd name="connsiteX0" fmla="*/ 5145 w 317509"/>
              <a:gd name="connsiteY0" fmla="*/ 226044 h 326057"/>
              <a:gd name="connsiteX1" fmla="*/ 69467 w 317509"/>
              <a:gd name="connsiteY1" fmla="*/ 226044 h 326057"/>
              <a:gd name="connsiteX2" fmla="*/ 74613 w 317509"/>
              <a:gd name="connsiteY2" fmla="*/ 231240 h 326057"/>
              <a:gd name="connsiteX3" fmla="*/ 74613 w 317509"/>
              <a:gd name="connsiteY3" fmla="*/ 322160 h 326057"/>
              <a:gd name="connsiteX4" fmla="*/ 69467 w 317509"/>
              <a:gd name="connsiteY4" fmla="*/ 326057 h 326057"/>
              <a:gd name="connsiteX5" fmla="*/ 5145 w 317509"/>
              <a:gd name="connsiteY5" fmla="*/ 326057 h 326057"/>
              <a:gd name="connsiteX6" fmla="*/ 0 w 317509"/>
              <a:gd name="connsiteY6" fmla="*/ 322160 h 326057"/>
              <a:gd name="connsiteX7" fmla="*/ 0 w 317509"/>
              <a:gd name="connsiteY7" fmla="*/ 231240 h 326057"/>
              <a:gd name="connsiteX8" fmla="*/ 5145 w 317509"/>
              <a:gd name="connsiteY8" fmla="*/ 226044 h 326057"/>
              <a:gd name="connsiteX9" fmla="*/ 119555 w 317509"/>
              <a:gd name="connsiteY9" fmla="*/ 156194 h 326057"/>
              <a:gd name="connsiteX10" fmla="*/ 185245 w 317509"/>
              <a:gd name="connsiteY10" fmla="*/ 156194 h 326057"/>
              <a:gd name="connsiteX11" fmla="*/ 190500 w 317509"/>
              <a:gd name="connsiteY11" fmla="*/ 161381 h 326057"/>
              <a:gd name="connsiteX12" fmla="*/ 190500 w 317509"/>
              <a:gd name="connsiteY12" fmla="*/ 322167 h 326057"/>
              <a:gd name="connsiteX13" fmla="*/ 185245 w 317509"/>
              <a:gd name="connsiteY13" fmla="*/ 326057 h 326057"/>
              <a:gd name="connsiteX14" fmla="*/ 119555 w 317509"/>
              <a:gd name="connsiteY14" fmla="*/ 326057 h 326057"/>
              <a:gd name="connsiteX15" fmla="*/ 114300 w 317509"/>
              <a:gd name="connsiteY15" fmla="*/ 322167 h 326057"/>
              <a:gd name="connsiteX16" fmla="*/ 114300 w 317509"/>
              <a:gd name="connsiteY16" fmla="*/ 161381 h 326057"/>
              <a:gd name="connsiteX17" fmla="*/ 119555 w 317509"/>
              <a:gd name="connsiteY17" fmla="*/ 156194 h 326057"/>
              <a:gd name="connsiteX18" fmla="*/ 258042 w 317509"/>
              <a:gd name="connsiteY18" fmla="*/ 2909 h 326057"/>
              <a:gd name="connsiteX19" fmla="*/ 265835 w 317509"/>
              <a:gd name="connsiteY19" fmla="*/ 2909 h 326057"/>
              <a:gd name="connsiteX20" fmla="*/ 316491 w 317509"/>
              <a:gd name="connsiteY20" fmla="*/ 89512 h 326057"/>
              <a:gd name="connsiteX21" fmla="*/ 311295 w 317509"/>
              <a:gd name="connsiteY21" fmla="*/ 97268 h 326057"/>
              <a:gd name="connsiteX22" fmla="*/ 294410 w 317509"/>
              <a:gd name="connsiteY22" fmla="*/ 97268 h 326057"/>
              <a:gd name="connsiteX23" fmla="*/ 294410 w 317509"/>
              <a:gd name="connsiteY23" fmla="*/ 322178 h 326057"/>
              <a:gd name="connsiteX24" fmla="*/ 289214 w 317509"/>
              <a:gd name="connsiteY24" fmla="*/ 326056 h 326057"/>
              <a:gd name="connsiteX25" fmla="*/ 234662 w 317509"/>
              <a:gd name="connsiteY25" fmla="*/ 326056 h 326057"/>
              <a:gd name="connsiteX26" fmla="*/ 229467 w 317509"/>
              <a:gd name="connsiteY26" fmla="*/ 322178 h 326057"/>
              <a:gd name="connsiteX27" fmla="*/ 229467 w 317509"/>
              <a:gd name="connsiteY27" fmla="*/ 97268 h 326057"/>
              <a:gd name="connsiteX28" fmla="*/ 212581 w 317509"/>
              <a:gd name="connsiteY28" fmla="*/ 97268 h 326057"/>
              <a:gd name="connsiteX29" fmla="*/ 207386 w 317509"/>
              <a:gd name="connsiteY29" fmla="*/ 89512 h 326057"/>
              <a:gd name="connsiteX30" fmla="*/ 258042 w 317509"/>
              <a:gd name="connsiteY30" fmla="*/ 2909 h 326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7509" h="326057">
                <a:moveTo>
                  <a:pt x="5145" y="226044"/>
                </a:moveTo>
                <a:cubicBezTo>
                  <a:pt x="69467" y="226044"/>
                  <a:pt x="69467" y="226044"/>
                  <a:pt x="69467" y="226044"/>
                </a:cubicBezTo>
                <a:cubicBezTo>
                  <a:pt x="72040" y="226044"/>
                  <a:pt x="74613" y="228642"/>
                  <a:pt x="74613" y="231240"/>
                </a:cubicBezTo>
                <a:cubicBezTo>
                  <a:pt x="74613" y="322160"/>
                  <a:pt x="74613" y="322160"/>
                  <a:pt x="74613" y="322160"/>
                </a:cubicBezTo>
                <a:cubicBezTo>
                  <a:pt x="74613" y="324758"/>
                  <a:pt x="72040" y="326057"/>
                  <a:pt x="69467" y="326057"/>
                </a:cubicBezTo>
                <a:cubicBezTo>
                  <a:pt x="5145" y="326057"/>
                  <a:pt x="5145" y="326057"/>
                  <a:pt x="5145" y="326057"/>
                </a:cubicBezTo>
                <a:cubicBezTo>
                  <a:pt x="2573" y="326057"/>
                  <a:pt x="0" y="324758"/>
                  <a:pt x="0" y="322160"/>
                </a:cubicBezTo>
                <a:cubicBezTo>
                  <a:pt x="0" y="231240"/>
                  <a:pt x="0" y="231240"/>
                  <a:pt x="0" y="231240"/>
                </a:cubicBezTo>
                <a:cubicBezTo>
                  <a:pt x="0" y="228642"/>
                  <a:pt x="2573" y="226044"/>
                  <a:pt x="5145" y="226044"/>
                </a:cubicBezTo>
                <a:close/>
                <a:moveTo>
                  <a:pt x="119555" y="156194"/>
                </a:moveTo>
                <a:cubicBezTo>
                  <a:pt x="119555" y="156194"/>
                  <a:pt x="119555" y="156194"/>
                  <a:pt x="185245" y="156194"/>
                </a:cubicBezTo>
                <a:cubicBezTo>
                  <a:pt x="187872" y="156194"/>
                  <a:pt x="190500" y="158787"/>
                  <a:pt x="190500" y="161381"/>
                </a:cubicBezTo>
                <a:cubicBezTo>
                  <a:pt x="190500" y="161381"/>
                  <a:pt x="190500" y="161381"/>
                  <a:pt x="190500" y="322167"/>
                </a:cubicBezTo>
                <a:cubicBezTo>
                  <a:pt x="190500" y="324760"/>
                  <a:pt x="187872" y="326057"/>
                  <a:pt x="185245" y="326057"/>
                </a:cubicBezTo>
                <a:cubicBezTo>
                  <a:pt x="185245" y="326057"/>
                  <a:pt x="185245" y="326057"/>
                  <a:pt x="119555" y="326057"/>
                </a:cubicBezTo>
                <a:cubicBezTo>
                  <a:pt x="116927" y="326057"/>
                  <a:pt x="114300" y="324760"/>
                  <a:pt x="114300" y="322167"/>
                </a:cubicBezTo>
                <a:cubicBezTo>
                  <a:pt x="114300" y="322167"/>
                  <a:pt x="114300" y="322167"/>
                  <a:pt x="114300" y="161381"/>
                </a:cubicBezTo>
                <a:cubicBezTo>
                  <a:pt x="114300" y="158787"/>
                  <a:pt x="116927" y="156194"/>
                  <a:pt x="119555" y="156194"/>
                </a:cubicBezTo>
                <a:close/>
                <a:moveTo>
                  <a:pt x="258042" y="2909"/>
                </a:moveTo>
                <a:cubicBezTo>
                  <a:pt x="259341" y="-969"/>
                  <a:pt x="263237" y="-969"/>
                  <a:pt x="265835" y="2909"/>
                </a:cubicBezTo>
                <a:cubicBezTo>
                  <a:pt x="265835" y="2909"/>
                  <a:pt x="265835" y="2909"/>
                  <a:pt x="316491" y="89512"/>
                </a:cubicBezTo>
                <a:cubicBezTo>
                  <a:pt x="319088" y="93390"/>
                  <a:pt x="316491" y="97268"/>
                  <a:pt x="311295" y="97268"/>
                </a:cubicBezTo>
                <a:cubicBezTo>
                  <a:pt x="311295" y="97268"/>
                  <a:pt x="311295" y="97268"/>
                  <a:pt x="294410" y="97268"/>
                </a:cubicBezTo>
                <a:cubicBezTo>
                  <a:pt x="294410" y="97268"/>
                  <a:pt x="294410" y="97268"/>
                  <a:pt x="294410" y="322178"/>
                </a:cubicBezTo>
                <a:cubicBezTo>
                  <a:pt x="294410" y="324763"/>
                  <a:pt x="291812" y="326056"/>
                  <a:pt x="289214" y="326056"/>
                </a:cubicBezTo>
                <a:cubicBezTo>
                  <a:pt x="289214" y="326056"/>
                  <a:pt x="289214" y="326056"/>
                  <a:pt x="234662" y="326056"/>
                </a:cubicBezTo>
                <a:cubicBezTo>
                  <a:pt x="232064" y="326056"/>
                  <a:pt x="229467" y="324763"/>
                  <a:pt x="229467" y="322178"/>
                </a:cubicBezTo>
                <a:cubicBezTo>
                  <a:pt x="229467" y="322178"/>
                  <a:pt x="229467" y="322178"/>
                  <a:pt x="229467" y="97268"/>
                </a:cubicBezTo>
                <a:cubicBezTo>
                  <a:pt x="229467" y="97268"/>
                  <a:pt x="229467" y="97268"/>
                  <a:pt x="212581" y="97268"/>
                </a:cubicBezTo>
                <a:cubicBezTo>
                  <a:pt x="207386" y="97268"/>
                  <a:pt x="204788" y="93390"/>
                  <a:pt x="207386" y="89512"/>
                </a:cubicBezTo>
                <a:cubicBezTo>
                  <a:pt x="207386" y="89512"/>
                  <a:pt x="207386" y="89512"/>
                  <a:pt x="258042" y="290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65000"/>
                  <a:lumOff val="35000"/>
                </a:schemeClr>
              </a:solidFill>
              <a:latin typeface="Calibri" panose="020F0502020204030204" pitchFamily="34" charset="0"/>
            </a:endParaRPr>
          </a:p>
        </p:txBody>
      </p:sp>
      <p:sp>
        <p:nvSpPr>
          <p:cNvPr id="86" name="椭圆 16"/>
          <p:cNvSpPr/>
          <p:nvPr/>
        </p:nvSpPr>
        <p:spPr>
          <a:xfrm>
            <a:off x="6055714" y="5411986"/>
            <a:ext cx="311256" cy="274080"/>
          </a:xfrm>
          <a:custGeom>
            <a:avLst/>
            <a:gdLst>
              <a:gd name="connsiteX0" fmla="*/ 311151 w 331788"/>
              <a:gd name="connsiteY0" fmla="*/ 34925 h 331788"/>
              <a:gd name="connsiteX1" fmla="*/ 331788 w 331788"/>
              <a:gd name="connsiteY1" fmla="*/ 92075 h 331788"/>
              <a:gd name="connsiteX2" fmla="*/ 311151 w 331788"/>
              <a:gd name="connsiteY2" fmla="*/ 98425 h 331788"/>
              <a:gd name="connsiteX3" fmla="*/ 304801 w 331788"/>
              <a:gd name="connsiteY3" fmla="*/ 76200 h 331788"/>
              <a:gd name="connsiteX4" fmla="*/ 254001 w 331788"/>
              <a:gd name="connsiteY4" fmla="*/ 222251 h 331788"/>
              <a:gd name="connsiteX5" fmla="*/ 206376 w 331788"/>
              <a:gd name="connsiteY5" fmla="*/ 146050 h 331788"/>
              <a:gd name="connsiteX6" fmla="*/ 157163 w 331788"/>
              <a:gd name="connsiteY6" fmla="*/ 241301 h 331788"/>
              <a:gd name="connsiteX7" fmla="*/ 103188 w 331788"/>
              <a:gd name="connsiteY7" fmla="*/ 163513 h 331788"/>
              <a:gd name="connsiteX8" fmla="*/ 61913 w 331788"/>
              <a:gd name="connsiteY8" fmla="*/ 242888 h 331788"/>
              <a:gd name="connsiteX9" fmla="*/ 44450 w 331788"/>
              <a:gd name="connsiteY9" fmla="*/ 231776 h 331788"/>
              <a:gd name="connsiteX10" fmla="*/ 101600 w 331788"/>
              <a:gd name="connsiteY10" fmla="*/ 123825 h 331788"/>
              <a:gd name="connsiteX11" fmla="*/ 153988 w 331788"/>
              <a:gd name="connsiteY11" fmla="*/ 201613 h 331788"/>
              <a:gd name="connsiteX12" fmla="*/ 203201 w 331788"/>
              <a:gd name="connsiteY12" fmla="*/ 106363 h 331788"/>
              <a:gd name="connsiteX13" fmla="*/ 247651 w 331788"/>
              <a:gd name="connsiteY13" fmla="*/ 174625 h 331788"/>
              <a:gd name="connsiteX14" fmla="*/ 284163 w 331788"/>
              <a:gd name="connsiteY14" fmla="*/ 69850 h 331788"/>
              <a:gd name="connsiteX15" fmla="*/ 263526 w 331788"/>
              <a:gd name="connsiteY15" fmla="*/ 79375 h 331788"/>
              <a:gd name="connsiteX16" fmla="*/ 255588 w 331788"/>
              <a:gd name="connsiteY16" fmla="*/ 61913 h 331788"/>
              <a:gd name="connsiteX17" fmla="*/ 0 w 331788"/>
              <a:gd name="connsiteY17" fmla="*/ 0 h 331788"/>
              <a:gd name="connsiteX18" fmla="*/ 20637 w 331788"/>
              <a:gd name="connsiteY18" fmla="*/ 0 h 331788"/>
              <a:gd name="connsiteX19" fmla="*/ 20637 w 331788"/>
              <a:gd name="connsiteY19" fmla="*/ 311151 h 331788"/>
              <a:gd name="connsiteX20" fmla="*/ 331788 w 331788"/>
              <a:gd name="connsiteY20" fmla="*/ 311151 h 331788"/>
              <a:gd name="connsiteX21" fmla="*/ 331788 w 331788"/>
              <a:gd name="connsiteY21" fmla="*/ 331788 h 331788"/>
              <a:gd name="connsiteX22" fmla="*/ 0 w 331788"/>
              <a:gd name="connsiteY22" fmla="*/ 331788 h 33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31788" h="331788">
                <a:moveTo>
                  <a:pt x="311151" y="34925"/>
                </a:moveTo>
                <a:lnTo>
                  <a:pt x="331788" y="92075"/>
                </a:lnTo>
                <a:lnTo>
                  <a:pt x="311151" y="98425"/>
                </a:lnTo>
                <a:lnTo>
                  <a:pt x="304801" y="76200"/>
                </a:lnTo>
                <a:lnTo>
                  <a:pt x="254001" y="222251"/>
                </a:lnTo>
                <a:lnTo>
                  <a:pt x="206376" y="146050"/>
                </a:lnTo>
                <a:lnTo>
                  <a:pt x="157163" y="241301"/>
                </a:lnTo>
                <a:lnTo>
                  <a:pt x="103188" y="163513"/>
                </a:lnTo>
                <a:lnTo>
                  <a:pt x="61913" y="242888"/>
                </a:lnTo>
                <a:lnTo>
                  <a:pt x="44450" y="231776"/>
                </a:lnTo>
                <a:lnTo>
                  <a:pt x="101600" y="123825"/>
                </a:lnTo>
                <a:lnTo>
                  <a:pt x="153988" y="201613"/>
                </a:lnTo>
                <a:lnTo>
                  <a:pt x="203201" y="106363"/>
                </a:lnTo>
                <a:lnTo>
                  <a:pt x="247651" y="174625"/>
                </a:lnTo>
                <a:lnTo>
                  <a:pt x="284163" y="69850"/>
                </a:lnTo>
                <a:lnTo>
                  <a:pt x="263526" y="79375"/>
                </a:lnTo>
                <a:lnTo>
                  <a:pt x="255588" y="61913"/>
                </a:lnTo>
                <a:close/>
                <a:moveTo>
                  <a:pt x="0" y="0"/>
                </a:moveTo>
                <a:lnTo>
                  <a:pt x="20637" y="0"/>
                </a:lnTo>
                <a:lnTo>
                  <a:pt x="20637" y="311151"/>
                </a:lnTo>
                <a:lnTo>
                  <a:pt x="331788" y="311151"/>
                </a:lnTo>
                <a:lnTo>
                  <a:pt x="331788" y="331788"/>
                </a:lnTo>
                <a:lnTo>
                  <a:pt x="0" y="33178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zh-CN" altLang="en-US">
              <a:solidFill>
                <a:schemeClr val="tx1">
                  <a:lumMod val="65000"/>
                  <a:lumOff val="35000"/>
                </a:schemeClr>
              </a:solidFill>
              <a:latin typeface="Calibri" panose="020F0502020204030204" pitchFamily="34" charset="0"/>
            </a:endParaRPr>
          </a:p>
        </p:txBody>
      </p:sp>
      <p:sp>
        <p:nvSpPr>
          <p:cNvPr id="88" name="椭圆 11"/>
          <p:cNvSpPr/>
          <p:nvPr/>
        </p:nvSpPr>
        <p:spPr>
          <a:xfrm>
            <a:off x="6119836" y="2517382"/>
            <a:ext cx="245729" cy="226677"/>
          </a:xfrm>
          <a:custGeom>
            <a:avLst/>
            <a:gdLst>
              <a:gd name="connsiteX0" fmla="*/ 145025 w 331788"/>
              <a:gd name="connsiteY0" fmla="*/ 104594 h 331536"/>
              <a:gd name="connsiteX1" fmla="*/ 198438 w 331788"/>
              <a:gd name="connsiteY1" fmla="*/ 123670 h 331536"/>
              <a:gd name="connsiteX2" fmla="*/ 198438 w 331788"/>
              <a:gd name="connsiteY2" fmla="*/ 152614 h 331536"/>
              <a:gd name="connsiteX3" fmla="*/ 169334 w 331788"/>
              <a:gd name="connsiteY3" fmla="*/ 152614 h 331536"/>
              <a:gd name="connsiteX4" fmla="*/ 113771 w 331788"/>
              <a:gd name="connsiteY4" fmla="*/ 167085 h 331536"/>
              <a:gd name="connsiteX5" fmla="*/ 51594 w 331788"/>
              <a:gd name="connsiteY5" fmla="*/ 227603 h 331536"/>
              <a:gd name="connsiteX6" fmla="*/ 41010 w 331788"/>
              <a:gd name="connsiteY6" fmla="*/ 253915 h 331536"/>
              <a:gd name="connsiteX7" fmla="*/ 51594 w 331788"/>
              <a:gd name="connsiteY7" fmla="*/ 280228 h 331536"/>
              <a:gd name="connsiteX8" fmla="*/ 105833 w 331788"/>
              <a:gd name="connsiteY8" fmla="*/ 280228 h 331536"/>
              <a:gd name="connsiteX9" fmla="*/ 121708 w 331788"/>
              <a:gd name="connsiteY9" fmla="*/ 263125 h 331536"/>
              <a:gd name="connsiteX10" fmla="*/ 150813 w 331788"/>
              <a:gd name="connsiteY10" fmla="*/ 263125 h 331536"/>
              <a:gd name="connsiteX11" fmla="*/ 150813 w 331788"/>
              <a:gd name="connsiteY11" fmla="*/ 292068 h 331536"/>
              <a:gd name="connsiteX12" fmla="*/ 134938 w 331788"/>
              <a:gd name="connsiteY12" fmla="*/ 309171 h 331536"/>
              <a:gd name="connsiteX13" fmla="*/ 78052 w 331788"/>
              <a:gd name="connsiteY13" fmla="*/ 331536 h 331536"/>
              <a:gd name="connsiteX14" fmla="*/ 22489 w 331788"/>
              <a:gd name="connsiteY14" fmla="*/ 309171 h 331536"/>
              <a:gd name="connsiteX15" fmla="*/ 0 w 331788"/>
              <a:gd name="connsiteY15" fmla="*/ 253915 h 331536"/>
              <a:gd name="connsiteX16" fmla="*/ 22489 w 331788"/>
              <a:gd name="connsiteY16" fmla="*/ 198660 h 331536"/>
              <a:gd name="connsiteX17" fmla="*/ 84666 w 331788"/>
              <a:gd name="connsiteY17" fmla="*/ 136826 h 331536"/>
              <a:gd name="connsiteX18" fmla="*/ 145025 w 331788"/>
              <a:gd name="connsiteY18" fmla="*/ 104594 h 331536"/>
              <a:gd name="connsiteX19" fmla="*/ 254829 w 331788"/>
              <a:gd name="connsiteY19" fmla="*/ 43 h 331536"/>
              <a:gd name="connsiteX20" fmla="*/ 309472 w 331788"/>
              <a:gd name="connsiteY20" fmla="*/ 24739 h 331536"/>
              <a:gd name="connsiteX21" fmla="*/ 331788 w 331788"/>
              <a:gd name="connsiteY21" fmla="*/ 80057 h 331536"/>
              <a:gd name="connsiteX22" fmla="*/ 309472 w 331788"/>
              <a:gd name="connsiteY22" fmla="*/ 135376 h 331536"/>
              <a:gd name="connsiteX23" fmla="*/ 242522 w 331788"/>
              <a:gd name="connsiteY23" fmla="*/ 199914 h 331536"/>
              <a:gd name="connsiteX24" fmla="*/ 180823 w 331788"/>
              <a:gd name="connsiteY24" fmla="*/ 231524 h 331536"/>
              <a:gd name="connsiteX25" fmla="*/ 134877 w 331788"/>
              <a:gd name="connsiteY25" fmla="*/ 210451 h 331536"/>
              <a:gd name="connsiteX26" fmla="*/ 134877 w 331788"/>
              <a:gd name="connsiteY26" fmla="*/ 181474 h 331536"/>
              <a:gd name="connsiteX27" fmla="*/ 163757 w 331788"/>
              <a:gd name="connsiteY27" fmla="*/ 181474 h 331536"/>
              <a:gd name="connsiteX28" fmla="*/ 213641 w 331788"/>
              <a:gd name="connsiteY28" fmla="*/ 170937 h 331536"/>
              <a:gd name="connsiteX29" fmla="*/ 280591 w 331788"/>
              <a:gd name="connsiteY29" fmla="*/ 106399 h 331536"/>
              <a:gd name="connsiteX30" fmla="*/ 291093 w 331788"/>
              <a:gd name="connsiteY30" fmla="*/ 80057 h 331536"/>
              <a:gd name="connsiteX31" fmla="*/ 280591 w 331788"/>
              <a:gd name="connsiteY31" fmla="*/ 53715 h 331536"/>
              <a:gd name="connsiteX32" fmla="*/ 232020 w 331788"/>
              <a:gd name="connsiteY32" fmla="*/ 49764 h 331536"/>
              <a:gd name="connsiteX33" fmla="*/ 211016 w 331788"/>
              <a:gd name="connsiteY33" fmla="*/ 70838 h 331536"/>
              <a:gd name="connsiteX34" fmla="*/ 182135 w 331788"/>
              <a:gd name="connsiteY34" fmla="*/ 70838 h 331536"/>
              <a:gd name="connsiteX35" fmla="*/ 182135 w 331788"/>
              <a:gd name="connsiteY35" fmla="*/ 41861 h 331536"/>
              <a:gd name="connsiteX36" fmla="*/ 203139 w 331788"/>
              <a:gd name="connsiteY36" fmla="*/ 20788 h 331536"/>
              <a:gd name="connsiteX37" fmla="*/ 254829 w 331788"/>
              <a:gd name="connsiteY37" fmla="*/ 43 h 33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31788" h="331536">
                <a:moveTo>
                  <a:pt x="145025" y="104594"/>
                </a:moveTo>
                <a:cubicBezTo>
                  <a:pt x="164703" y="102292"/>
                  <a:pt x="183224" y="108541"/>
                  <a:pt x="198438" y="123670"/>
                </a:cubicBezTo>
                <a:cubicBezTo>
                  <a:pt x="206375" y="131564"/>
                  <a:pt x="206375" y="144720"/>
                  <a:pt x="198438" y="152614"/>
                </a:cubicBezTo>
                <a:cubicBezTo>
                  <a:pt x="190500" y="160507"/>
                  <a:pt x="177271" y="160507"/>
                  <a:pt x="169334" y="152614"/>
                </a:cubicBezTo>
                <a:cubicBezTo>
                  <a:pt x="150813" y="135511"/>
                  <a:pt x="127000" y="153929"/>
                  <a:pt x="113771" y="167085"/>
                </a:cubicBezTo>
                <a:cubicBezTo>
                  <a:pt x="113771" y="167085"/>
                  <a:pt x="113771" y="167085"/>
                  <a:pt x="51594" y="227603"/>
                </a:cubicBezTo>
                <a:cubicBezTo>
                  <a:pt x="44979" y="234181"/>
                  <a:pt x="41010" y="243391"/>
                  <a:pt x="41010" y="253915"/>
                </a:cubicBezTo>
                <a:cubicBezTo>
                  <a:pt x="41010" y="263125"/>
                  <a:pt x="44979" y="272334"/>
                  <a:pt x="51594" y="280228"/>
                </a:cubicBezTo>
                <a:cubicBezTo>
                  <a:pt x="66146" y="294699"/>
                  <a:pt x="89958" y="294699"/>
                  <a:pt x="105833" y="280228"/>
                </a:cubicBezTo>
                <a:cubicBezTo>
                  <a:pt x="105833" y="280228"/>
                  <a:pt x="105833" y="280228"/>
                  <a:pt x="121708" y="263125"/>
                </a:cubicBezTo>
                <a:cubicBezTo>
                  <a:pt x="129646" y="255231"/>
                  <a:pt x="142875" y="255231"/>
                  <a:pt x="150813" y="263125"/>
                </a:cubicBezTo>
                <a:cubicBezTo>
                  <a:pt x="158750" y="271018"/>
                  <a:pt x="158750" y="284174"/>
                  <a:pt x="150813" y="292068"/>
                </a:cubicBezTo>
                <a:cubicBezTo>
                  <a:pt x="150813" y="292068"/>
                  <a:pt x="150813" y="292068"/>
                  <a:pt x="134938" y="309171"/>
                </a:cubicBezTo>
                <a:cubicBezTo>
                  <a:pt x="119062" y="323643"/>
                  <a:pt x="99219" y="331536"/>
                  <a:pt x="78052" y="331536"/>
                </a:cubicBezTo>
                <a:cubicBezTo>
                  <a:pt x="58208" y="331536"/>
                  <a:pt x="38364" y="323643"/>
                  <a:pt x="22489" y="309171"/>
                </a:cubicBezTo>
                <a:cubicBezTo>
                  <a:pt x="7937" y="294699"/>
                  <a:pt x="0" y="274965"/>
                  <a:pt x="0" y="253915"/>
                </a:cubicBezTo>
                <a:cubicBezTo>
                  <a:pt x="0" y="232866"/>
                  <a:pt x="7937" y="213132"/>
                  <a:pt x="22489" y="198660"/>
                </a:cubicBezTo>
                <a:cubicBezTo>
                  <a:pt x="22489" y="198660"/>
                  <a:pt x="22489" y="198660"/>
                  <a:pt x="84666" y="136826"/>
                </a:cubicBezTo>
                <a:cubicBezTo>
                  <a:pt x="104510" y="117750"/>
                  <a:pt x="125346" y="106896"/>
                  <a:pt x="145025" y="104594"/>
                </a:cubicBezTo>
                <a:close/>
                <a:moveTo>
                  <a:pt x="254829" y="43"/>
                </a:moveTo>
                <a:cubicBezTo>
                  <a:pt x="273700" y="702"/>
                  <a:pt x="293063" y="8934"/>
                  <a:pt x="309472" y="24739"/>
                </a:cubicBezTo>
                <a:cubicBezTo>
                  <a:pt x="323912" y="39227"/>
                  <a:pt x="331788" y="58984"/>
                  <a:pt x="331788" y="80057"/>
                </a:cubicBezTo>
                <a:cubicBezTo>
                  <a:pt x="331788" y="101131"/>
                  <a:pt x="323912" y="120887"/>
                  <a:pt x="309472" y="135376"/>
                </a:cubicBezTo>
                <a:cubicBezTo>
                  <a:pt x="309472" y="135376"/>
                  <a:pt x="309472" y="135376"/>
                  <a:pt x="242522" y="199914"/>
                </a:cubicBezTo>
                <a:cubicBezTo>
                  <a:pt x="222831" y="220987"/>
                  <a:pt x="201827" y="231524"/>
                  <a:pt x="180823" y="231524"/>
                </a:cubicBezTo>
                <a:cubicBezTo>
                  <a:pt x="165070" y="231524"/>
                  <a:pt x="149317" y="223622"/>
                  <a:pt x="134877" y="210451"/>
                </a:cubicBezTo>
                <a:cubicBezTo>
                  <a:pt x="127000" y="202548"/>
                  <a:pt x="127000" y="189377"/>
                  <a:pt x="134877" y="181474"/>
                </a:cubicBezTo>
                <a:cubicBezTo>
                  <a:pt x="142753" y="173572"/>
                  <a:pt x="155881" y="173572"/>
                  <a:pt x="163757" y="181474"/>
                </a:cubicBezTo>
                <a:cubicBezTo>
                  <a:pt x="170321" y="186743"/>
                  <a:pt x="184761" y="201231"/>
                  <a:pt x="213641" y="170937"/>
                </a:cubicBezTo>
                <a:cubicBezTo>
                  <a:pt x="213641" y="170937"/>
                  <a:pt x="213641" y="170937"/>
                  <a:pt x="280591" y="106399"/>
                </a:cubicBezTo>
                <a:cubicBezTo>
                  <a:pt x="287155" y="98497"/>
                  <a:pt x="291093" y="89277"/>
                  <a:pt x="291093" y="80057"/>
                </a:cubicBezTo>
                <a:cubicBezTo>
                  <a:pt x="291093" y="69520"/>
                  <a:pt x="287155" y="60301"/>
                  <a:pt x="280591" y="53715"/>
                </a:cubicBezTo>
                <a:cubicBezTo>
                  <a:pt x="267464" y="40544"/>
                  <a:pt x="246460" y="33959"/>
                  <a:pt x="232020" y="49764"/>
                </a:cubicBezTo>
                <a:cubicBezTo>
                  <a:pt x="232020" y="49764"/>
                  <a:pt x="232020" y="49764"/>
                  <a:pt x="211016" y="70838"/>
                </a:cubicBezTo>
                <a:cubicBezTo>
                  <a:pt x="203139" y="78740"/>
                  <a:pt x="190012" y="78740"/>
                  <a:pt x="182135" y="70838"/>
                </a:cubicBezTo>
                <a:cubicBezTo>
                  <a:pt x="174259" y="62935"/>
                  <a:pt x="174259" y="49764"/>
                  <a:pt x="182135" y="41861"/>
                </a:cubicBezTo>
                <a:cubicBezTo>
                  <a:pt x="182135" y="41861"/>
                  <a:pt x="182135" y="41861"/>
                  <a:pt x="203139" y="20788"/>
                </a:cubicBezTo>
                <a:cubicBezTo>
                  <a:pt x="217579" y="6300"/>
                  <a:pt x="235958" y="-615"/>
                  <a:pt x="254829" y="4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65000"/>
                  <a:lumOff val="35000"/>
                </a:schemeClr>
              </a:solidFill>
              <a:latin typeface="Calibri" panose="020F0502020204030204" pitchFamily="34" charset="0"/>
            </a:endParaRPr>
          </a:p>
        </p:txBody>
      </p:sp>
      <p:sp>
        <p:nvSpPr>
          <p:cNvPr id="90" name="椭圆 38"/>
          <p:cNvSpPr/>
          <p:nvPr/>
        </p:nvSpPr>
        <p:spPr>
          <a:xfrm>
            <a:off x="6050009" y="4712042"/>
            <a:ext cx="387350" cy="316754"/>
          </a:xfrm>
          <a:custGeom>
            <a:avLst/>
            <a:gdLst>
              <a:gd name="connsiteX0" fmla="*/ 192254 w 338138"/>
              <a:gd name="connsiteY0" fmla="*/ 135421 h 335282"/>
              <a:gd name="connsiteX1" fmla="*/ 152810 w 338138"/>
              <a:gd name="connsiteY1" fmla="*/ 151158 h 335282"/>
              <a:gd name="connsiteX2" fmla="*/ 152810 w 338138"/>
              <a:gd name="connsiteY2" fmla="*/ 229842 h 335282"/>
              <a:gd name="connsiteX3" fmla="*/ 232697 w 338138"/>
              <a:gd name="connsiteY3" fmla="*/ 229842 h 335282"/>
              <a:gd name="connsiteX4" fmla="*/ 232697 w 338138"/>
              <a:gd name="connsiteY4" fmla="*/ 151158 h 335282"/>
              <a:gd name="connsiteX5" fmla="*/ 192254 w 338138"/>
              <a:gd name="connsiteY5" fmla="*/ 135421 h 335282"/>
              <a:gd name="connsiteX6" fmla="*/ 238125 w 338138"/>
              <a:gd name="connsiteY6" fmla="*/ 69850 h 335282"/>
              <a:gd name="connsiteX7" fmla="*/ 225425 w 338138"/>
              <a:gd name="connsiteY7" fmla="*/ 80963 h 335282"/>
              <a:gd name="connsiteX8" fmla="*/ 238125 w 338138"/>
              <a:gd name="connsiteY8" fmla="*/ 92076 h 335282"/>
              <a:gd name="connsiteX9" fmla="*/ 250825 w 338138"/>
              <a:gd name="connsiteY9" fmla="*/ 80963 h 335282"/>
              <a:gd name="connsiteX10" fmla="*/ 238125 w 338138"/>
              <a:gd name="connsiteY10" fmla="*/ 69850 h 335282"/>
              <a:gd name="connsiteX11" fmla="*/ 214313 w 338138"/>
              <a:gd name="connsiteY11" fmla="*/ 57150 h 335282"/>
              <a:gd name="connsiteX12" fmla="*/ 263526 w 338138"/>
              <a:gd name="connsiteY12" fmla="*/ 57150 h 335282"/>
              <a:gd name="connsiteX13" fmla="*/ 263526 w 338138"/>
              <a:gd name="connsiteY13" fmla="*/ 106363 h 335282"/>
              <a:gd name="connsiteX14" fmla="*/ 214313 w 338138"/>
              <a:gd name="connsiteY14" fmla="*/ 106363 h 335282"/>
              <a:gd name="connsiteX15" fmla="*/ 49213 w 338138"/>
              <a:gd name="connsiteY15" fmla="*/ 57150 h 335282"/>
              <a:gd name="connsiteX16" fmla="*/ 195263 w 338138"/>
              <a:gd name="connsiteY16" fmla="*/ 57150 h 335282"/>
              <a:gd name="connsiteX17" fmla="*/ 195263 w 338138"/>
              <a:gd name="connsiteY17" fmla="*/ 106363 h 335282"/>
              <a:gd name="connsiteX18" fmla="*/ 49213 w 338138"/>
              <a:gd name="connsiteY18" fmla="*/ 106363 h 335282"/>
              <a:gd name="connsiteX19" fmla="*/ 22225 w 338138"/>
              <a:gd name="connsiteY19" fmla="*/ 28575 h 335282"/>
              <a:gd name="connsiteX20" fmla="*/ 22225 w 338138"/>
              <a:gd name="connsiteY20" fmla="*/ 269875 h 335282"/>
              <a:gd name="connsiteX21" fmla="*/ 241853 w 338138"/>
              <a:gd name="connsiteY21" fmla="*/ 269875 h 335282"/>
              <a:gd name="connsiteX22" fmla="*/ 247114 w 338138"/>
              <a:gd name="connsiteY22" fmla="*/ 259384 h 335282"/>
              <a:gd name="connsiteX23" fmla="*/ 233962 w 338138"/>
              <a:gd name="connsiteY23" fmla="*/ 248892 h 335282"/>
              <a:gd name="connsiteX24" fmla="*/ 155054 w 338138"/>
              <a:gd name="connsiteY24" fmla="*/ 251515 h 335282"/>
              <a:gd name="connsiteX25" fmla="*/ 49843 w 338138"/>
              <a:gd name="connsiteY25" fmla="*/ 251515 h 335282"/>
              <a:gd name="connsiteX26" fmla="*/ 49843 w 338138"/>
              <a:gd name="connsiteY26" fmla="*/ 231844 h 335282"/>
              <a:gd name="connsiteX27" fmla="*/ 135327 w 338138"/>
              <a:gd name="connsiteY27" fmla="*/ 231844 h 335282"/>
              <a:gd name="connsiteX28" fmla="*/ 122175 w 338138"/>
              <a:gd name="connsiteY28" fmla="*/ 201682 h 335282"/>
              <a:gd name="connsiteX29" fmla="*/ 49843 w 338138"/>
              <a:gd name="connsiteY29" fmla="*/ 201682 h 335282"/>
              <a:gd name="connsiteX30" fmla="*/ 49843 w 338138"/>
              <a:gd name="connsiteY30" fmla="*/ 183322 h 335282"/>
              <a:gd name="connsiteX31" fmla="*/ 120860 w 338138"/>
              <a:gd name="connsiteY31" fmla="*/ 183322 h 335282"/>
              <a:gd name="connsiteX32" fmla="*/ 131381 w 338138"/>
              <a:gd name="connsiteY32" fmla="*/ 153159 h 335282"/>
              <a:gd name="connsiteX33" fmla="*/ 49843 w 338138"/>
              <a:gd name="connsiteY33" fmla="*/ 153159 h 335282"/>
              <a:gd name="connsiteX34" fmla="*/ 49843 w 338138"/>
              <a:gd name="connsiteY34" fmla="*/ 134800 h 335282"/>
              <a:gd name="connsiteX35" fmla="*/ 147163 w 338138"/>
              <a:gd name="connsiteY35" fmla="*/ 134800 h 335282"/>
              <a:gd name="connsiteX36" fmla="*/ 243168 w 338138"/>
              <a:gd name="connsiteY36" fmla="*/ 138734 h 335282"/>
              <a:gd name="connsiteX37" fmla="*/ 251059 w 338138"/>
              <a:gd name="connsiteY37" fmla="*/ 231844 h 335282"/>
              <a:gd name="connsiteX38" fmla="*/ 264210 w 338138"/>
              <a:gd name="connsiteY38" fmla="*/ 243647 h 335282"/>
              <a:gd name="connsiteX39" fmla="*/ 272101 w 338138"/>
              <a:gd name="connsiteY39" fmla="*/ 238401 h 335282"/>
              <a:gd name="connsiteX40" fmla="*/ 290513 w 338138"/>
              <a:gd name="connsiteY40" fmla="*/ 256761 h 335282"/>
              <a:gd name="connsiteX41" fmla="*/ 290513 w 338138"/>
              <a:gd name="connsiteY41" fmla="*/ 28575 h 335282"/>
              <a:gd name="connsiteX42" fmla="*/ 22225 w 338138"/>
              <a:gd name="connsiteY42" fmla="*/ 28575 h 335282"/>
              <a:gd name="connsiteX43" fmla="*/ 0 w 338138"/>
              <a:gd name="connsiteY43" fmla="*/ 0 h 335282"/>
              <a:gd name="connsiteX44" fmla="*/ 311721 w 338138"/>
              <a:gd name="connsiteY44" fmla="*/ 0 h 335282"/>
              <a:gd name="connsiteX45" fmla="*/ 311721 w 338138"/>
              <a:gd name="connsiteY45" fmla="*/ 278479 h 335282"/>
              <a:gd name="connsiteX46" fmla="*/ 338138 w 338138"/>
              <a:gd name="connsiteY46" fmla="*/ 304875 h 335282"/>
              <a:gd name="connsiteX47" fmla="*/ 330213 w 338138"/>
              <a:gd name="connsiteY47" fmla="*/ 325992 h 335282"/>
              <a:gd name="connsiteX48" fmla="*/ 307759 w 338138"/>
              <a:gd name="connsiteY48" fmla="*/ 335230 h 335282"/>
              <a:gd name="connsiteX49" fmla="*/ 262850 w 338138"/>
              <a:gd name="connsiteY49" fmla="*/ 291677 h 335282"/>
              <a:gd name="connsiteX50" fmla="*/ 0 w 338138"/>
              <a:gd name="connsiteY50" fmla="*/ 291677 h 335282"/>
              <a:gd name="connsiteX51" fmla="*/ 0 w 338138"/>
              <a:gd name="connsiteY51" fmla="*/ 0 h 335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338138" h="335282">
                <a:moveTo>
                  <a:pt x="192254" y="135421"/>
                </a:moveTo>
                <a:cubicBezTo>
                  <a:pt x="177774" y="135421"/>
                  <a:pt x="163461" y="140666"/>
                  <a:pt x="152810" y="151158"/>
                </a:cubicBezTo>
                <a:cubicBezTo>
                  <a:pt x="130175" y="173452"/>
                  <a:pt x="130175" y="207548"/>
                  <a:pt x="152810" y="229842"/>
                </a:cubicBezTo>
                <a:cubicBezTo>
                  <a:pt x="174113" y="250825"/>
                  <a:pt x="210062" y="250825"/>
                  <a:pt x="232697" y="229842"/>
                </a:cubicBezTo>
                <a:cubicBezTo>
                  <a:pt x="254000" y="207548"/>
                  <a:pt x="254000" y="173452"/>
                  <a:pt x="232697" y="151158"/>
                </a:cubicBezTo>
                <a:cubicBezTo>
                  <a:pt x="221379" y="140666"/>
                  <a:pt x="206733" y="135421"/>
                  <a:pt x="192254" y="135421"/>
                </a:cubicBezTo>
                <a:close/>
                <a:moveTo>
                  <a:pt x="238125" y="69850"/>
                </a:moveTo>
                <a:cubicBezTo>
                  <a:pt x="231111" y="69850"/>
                  <a:pt x="225425" y="74825"/>
                  <a:pt x="225425" y="80963"/>
                </a:cubicBezTo>
                <a:cubicBezTo>
                  <a:pt x="225425" y="87101"/>
                  <a:pt x="231111" y="92076"/>
                  <a:pt x="238125" y="92076"/>
                </a:cubicBezTo>
                <a:cubicBezTo>
                  <a:pt x="245139" y="92076"/>
                  <a:pt x="250825" y="87101"/>
                  <a:pt x="250825" y="80963"/>
                </a:cubicBezTo>
                <a:cubicBezTo>
                  <a:pt x="250825" y="74825"/>
                  <a:pt x="245139" y="69850"/>
                  <a:pt x="238125" y="69850"/>
                </a:cubicBezTo>
                <a:close/>
                <a:moveTo>
                  <a:pt x="214313" y="57150"/>
                </a:moveTo>
                <a:lnTo>
                  <a:pt x="263526" y="57150"/>
                </a:lnTo>
                <a:lnTo>
                  <a:pt x="263526" y="106363"/>
                </a:lnTo>
                <a:lnTo>
                  <a:pt x="214313" y="106363"/>
                </a:lnTo>
                <a:close/>
                <a:moveTo>
                  <a:pt x="49213" y="57150"/>
                </a:moveTo>
                <a:lnTo>
                  <a:pt x="195263" y="57150"/>
                </a:lnTo>
                <a:lnTo>
                  <a:pt x="195263" y="106363"/>
                </a:lnTo>
                <a:lnTo>
                  <a:pt x="49213" y="106363"/>
                </a:lnTo>
                <a:close/>
                <a:moveTo>
                  <a:pt x="22225" y="28575"/>
                </a:moveTo>
                <a:cubicBezTo>
                  <a:pt x="22225" y="28575"/>
                  <a:pt x="22225" y="28575"/>
                  <a:pt x="22225" y="269875"/>
                </a:cubicBezTo>
                <a:lnTo>
                  <a:pt x="241853" y="269875"/>
                </a:lnTo>
                <a:cubicBezTo>
                  <a:pt x="241853" y="269875"/>
                  <a:pt x="241853" y="269875"/>
                  <a:pt x="247114" y="259384"/>
                </a:cubicBezTo>
                <a:cubicBezTo>
                  <a:pt x="247114" y="259384"/>
                  <a:pt x="247114" y="259384"/>
                  <a:pt x="233962" y="248892"/>
                </a:cubicBezTo>
                <a:cubicBezTo>
                  <a:pt x="210289" y="264629"/>
                  <a:pt x="178726" y="265941"/>
                  <a:pt x="155054" y="251515"/>
                </a:cubicBezTo>
                <a:cubicBezTo>
                  <a:pt x="155054" y="251515"/>
                  <a:pt x="155054" y="251515"/>
                  <a:pt x="49843" y="251515"/>
                </a:cubicBezTo>
                <a:cubicBezTo>
                  <a:pt x="49843" y="251515"/>
                  <a:pt x="49843" y="251515"/>
                  <a:pt x="49843" y="231844"/>
                </a:cubicBezTo>
                <a:cubicBezTo>
                  <a:pt x="49843" y="231844"/>
                  <a:pt x="49843" y="231844"/>
                  <a:pt x="135327" y="231844"/>
                </a:cubicBezTo>
                <a:cubicBezTo>
                  <a:pt x="128751" y="222664"/>
                  <a:pt x="123490" y="213484"/>
                  <a:pt x="122175" y="201682"/>
                </a:cubicBezTo>
                <a:cubicBezTo>
                  <a:pt x="122175" y="201682"/>
                  <a:pt x="122175" y="201682"/>
                  <a:pt x="49843" y="201682"/>
                </a:cubicBezTo>
                <a:cubicBezTo>
                  <a:pt x="49843" y="201682"/>
                  <a:pt x="49843" y="201682"/>
                  <a:pt x="49843" y="183322"/>
                </a:cubicBezTo>
                <a:cubicBezTo>
                  <a:pt x="49843" y="183322"/>
                  <a:pt x="49843" y="183322"/>
                  <a:pt x="120860" y="183322"/>
                </a:cubicBezTo>
                <a:cubicBezTo>
                  <a:pt x="122175" y="172831"/>
                  <a:pt x="124806" y="162339"/>
                  <a:pt x="131381" y="153159"/>
                </a:cubicBezTo>
                <a:cubicBezTo>
                  <a:pt x="131381" y="153159"/>
                  <a:pt x="131381" y="153159"/>
                  <a:pt x="49843" y="153159"/>
                </a:cubicBezTo>
                <a:cubicBezTo>
                  <a:pt x="49843" y="153159"/>
                  <a:pt x="49843" y="153159"/>
                  <a:pt x="49843" y="134800"/>
                </a:cubicBezTo>
                <a:cubicBezTo>
                  <a:pt x="49843" y="134800"/>
                  <a:pt x="49843" y="134800"/>
                  <a:pt x="147163" y="134800"/>
                </a:cubicBezTo>
                <a:cubicBezTo>
                  <a:pt x="174781" y="111194"/>
                  <a:pt x="216865" y="112506"/>
                  <a:pt x="243168" y="138734"/>
                </a:cubicBezTo>
                <a:cubicBezTo>
                  <a:pt x="269471" y="164962"/>
                  <a:pt x="270786" y="202993"/>
                  <a:pt x="251059" y="231844"/>
                </a:cubicBezTo>
                <a:cubicBezTo>
                  <a:pt x="251059" y="231844"/>
                  <a:pt x="251059" y="231844"/>
                  <a:pt x="264210" y="243647"/>
                </a:cubicBezTo>
                <a:cubicBezTo>
                  <a:pt x="264210" y="243647"/>
                  <a:pt x="264210" y="243647"/>
                  <a:pt x="272101" y="238401"/>
                </a:cubicBezTo>
                <a:cubicBezTo>
                  <a:pt x="272101" y="238401"/>
                  <a:pt x="272101" y="238401"/>
                  <a:pt x="290513" y="256761"/>
                </a:cubicBezTo>
                <a:cubicBezTo>
                  <a:pt x="290513" y="256761"/>
                  <a:pt x="290513" y="256761"/>
                  <a:pt x="290513" y="28575"/>
                </a:cubicBezTo>
                <a:cubicBezTo>
                  <a:pt x="290513" y="28575"/>
                  <a:pt x="290513" y="28575"/>
                  <a:pt x="22225" y="28575"/>
                </a:cubicBezTo>
                <a:close/>
                <a:moveTo>
                  <a:pt x="0" y="0"/>
                </a:moveTo>
                <a:cubicBezTo>
                  <a:pt x="0" y="0"/>
                  <a:pt x="0" y="0"/>
                  <a:pt x="311721" y="0"/>
                </a:cubicBezTo>
                <a:cubicBezTo>
                  <a:pt x="311721" y="0"/>
                  <a:pt x="311721" y="0"/>
                  <a:pt x="311721" y="278479"/>
                </a:cubicBezTo>
                <a:cubicBezTo>
                  <a:pt x="311721" y="278479"/>
                  <a:pt x="311721" y="278479"/>
                  <a:pt x="338138" y="304875"/>
                </a:cubicBezTo>
                <a:cubicBezTo>
                  <a:pt x="338138" y="304875"/>
                  <a:pt x="338138" y="316753"/>
                  <a:pt x="330213" y="325992"/>
                </a:cubicBezTo>
                <a:cubicBezTo>
                  <a:pt x="320967" y="336550"/>
                  <a:pt x="307759" y="335230"/>
                  <a:pt x="307759" y="335230"/>
                </a:cubicBezTo>
                <a:cubicBezTo>
                  <a:pt x="307759" y="335230"/>
                  <a:pt x="307759" y="335230"/>
                  <a:pt x="262850" y="291677"/>
                </a:cubicBezTo>
                <a:cubicBezTo>
                  <a:pt x="262850" y="291677"/>
                  <a:pt x="262850" y="291677"/>
                  <a:pt x="0" y="291677"/>
                </a:cubicBezTo>
                <a:cubicBezTo>
                  <a:pt x="0" y="291677"/>
                  <a:pt x="0" y="291677"/>
                  <a:pt x="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65000"/>
                  <a:lumOff val="35000"/>
                </a:schemeClr>
              </a:solidFill>
              <a:latin typeface="Calibri" panose="020F0502020204030204" pitchFamily="34" charset="0"/>
            </a:endParaRPr>
          </a:p>
        </p:txBody>
      </p:sp>
      <p:sp>
        <p:nvSpPr>
          <p:cNvPr id="62" name="矩形 44"/>
          <p:cNvSpPr/>
          <p:nvPr/>
        </p:nvSpPr>
        <p:spPr>
          <a:xfrm>
            <a:off x="1661080" y="1069885"/>
            <a:ext cx="9163240" cy="5693866"/>
          </a:xfrm>
          <a:prstGeom prst="rect">
            <a:avLst/>
          </a:prstGeom>
          <a:ln>
            <a:noFill/>
          </a:ln>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50000"/>
              </a:spcBef>
            </a:pPr>
            <a:r>
              <a:rPr lang="en-US" altLang="en-US" sz="2800"/>
              <a:t>Ðể có thể hiểu các kiểu phục hồi dữ liệu khác nhau bạn phải biết qua các loại backup trong SQL Server:</a:t>
            </a:r>
          </a:p>
          <a:p>
            <a:pPr marL="914400" lvl="1" indent="-457200">
              <a:spcBef>
                <a:spcPct val="50000"/>
              </a:spcBef>
              <a:buFont typeface="Arial" panose="020B0604020202020204" pitchFamily="34" charset="0"/>
              <a:buChar char="•"/>
            </a:pPr>
            <a:r>
              <a:rPr lang="en-US" altLang="en-US" sz="2800" b="1"/>
              <a:t>Full Database Backups</a:t>
            </a:r>
            <a:r>
              <a:rPr lang="en-US" altLang="en-US" sz="2800"/>
              <a:t>: Copy tất cả data files trong một database. Tất cả những user data và database objects như system tables, indexes, user-defined tables đều được backup.</a:t>
            </a:r>
          </a:p>
          <a:p>
            <a:pPr marL="914400" lvl="1" indent="-457200">
              <a:spcBef>
                <a:spcPct val="50000"/>
              </a:spcBef>
              <a:buFont typeface="Arial" panose="020B0604020202020204" pitchFamily="34" charset="0"/>
              <a:buChar char="•"/>
            </a:pPr>
            <a:r>
              <a:rPr lang="en-US" altLang="en-US" sz="2800" b="1"/>
              <a:t>Differential Database Backups</a:t>
            </a:r>
            <a:r>
              <a:rPr lang="en-US" altLang="en-US" sz="2800"/>
              <a:t>: Copy những thay đổi trong tất cả data files kể từ lần full backup gần nhất. File or File Group Backups: Copy một data file đơn hay một file group.</a:t>
            </a:r>
          </a:p>
          <a:p>
            <a:pPr marL="914400" lvl="1" indent="-457200">
              <a:buFont typeface="Arial" panose="020B0604020202020204" pitchFamily="34" charset="0"/>
              <a:buChar char="•"/>
            </a:pPr>
            <a:endParaRPr lang="en-US" altLang="en-US" sz="2800" b="1" smtClean="0">
              <a:sym typeface="Symbol" panose="05050102010706020507" pitchFamily="18" charset="2"/>
            </a:endParaRPr>
          </a:p>
          <a:p>
            <a:pPr marL="457200" indent="-457200">
              <a:buFont typeface="Arial" panose="020B0604020202020204" pitchFamily="34" charset="0"/>
              <a:buChar char="•"/>
            </a:pPr>
            <a:endParaRPr lang="en-US" altLang="en-US" sz="2800"/>
          </a:p>
        </p:txBody>
      </p:sp>
    </p:spTree>
    <p:extLst>
      <p:ext uri="{BB962C8B-B14F-4D97-AF65-F5344CB8AC3E}">
        <p14:creationId xmlns:p14="http://schemas.microsoft.com/office/powerpoint/2010/main" val="3502831366"/>
      </p:ext>
    </p:extLst>
  </p:cSld>
  <p:clrMapOvr>
    <a:masterClrMapping/>
  </p:clrMapOvr>
  <mc:AlternateContent xmlns:mc="http://schemas.openxmlformats.org/markup-compatibility/2006" xmlns:p14="http://schemas.microsoft.com/office/powerpoint/2010/main">
    <mc:Choice Requires="p14">
      <p:transition spd="slow" p14:dur="1750" advClick="0">
        <p14:doors dir="vert"/>
      </p:transition>
    </mc:Choice>
    <mc:Fallback xmlns="">
      <p:transition spd="slow" advClick="0">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1865151" y="349790"/>
            <a:ext cx="4256293" cy="721592"/>
            <a:chOff x="6096000" y="2068962"/>
            <a:chExt cx="5208790" cy="721592"/>
          </a:xfrm>
        </p:grpSpPr>
        <p:sp>
          <p:nvSpPr>
            <p:cNvPr id="21" name="文本框 20"/>
            <p:cNvSpPr txBox="1"/>
            <p:nvPr/>
          </p:nvSpPr>
          <p:spPr>
            <a:xfrm>
              <a:off x="6096000" y="2068962"/>
              <a:ext cx="5208790" cy="646331"/>
            </a:xfrm>
            <a:prstGeom prst="rect">
              <a:avLst/>
            </a:prstGeom>
            <a:noFill/>
          </p:spPr>
          <p:txBody>
            <a:bodyPr wrap="none" rtlCol="0">
              <a:spAutoFit/>
              <a:scene3d>
                <a:camera prst="orthographicFront"/>
                <a:lightRig rig="threePt" dir="t"/>
              </a:scene3d>
              <a:sp3d contourW="12700"/>
            </a:bodyPr>
            <a:lstStyle/>
            <a:p>
              <a:r>
                <a:rPr lang="en-US" altLang="zh-CN" sz="3600" b="1" u="sng" dirty="0">
                  <a:solidFill>
                    <a:srgbClr val="D32F2F"/>
                  </a:solidFill>
                  <a:latin typeface="Calibri" panose="020F0502020204030204" pitchFamily="34" charset="0"/>
                </a:rPr>
                <a:t>5</a:t>
              </a:r>
              <a:r>
                <a:rPr lang="en-US" altLang="zh-CN" sz="3600" b="1" u="sng" smtClean="0">
                  <a:solidFill>
                    <a:srgbClr val="D32F2F"/>
                  </a:solidFill>
                  <a:latin typeface="Calibri" panose="020F0502020204030204" pitchFamily="34" charset="0"/>
                </a:rPr>
                <a:t>. </a:t>
              </a:r>
              <a:r>
                <a:rPr lang="en-US" altLang="zh-CN" sz="3600" b="1" u="sng">
                  <a:solidFill>
                    <a:srgbClr val="D32F2F"/>
                  </a:solidFill>
                  <a:latin typeface="Calibri" panose="020F0502020204030204" pitchFamily="34" charset="0"/>
                </a:rPr>
                <a:t>PHỤC HỒI DỮ LIỆU</a:t>
              </a:r>
            </a:p>
          </p:txBody>
        </p:sp>
        <p:sp>
          <p:nvSpPr>
            <p:cNvPr id="22" name="文本框 21"/>
            <p:cNvSpPr txBox="1"/>
            <p:nvPr/>
          </p:nvSpPr>
          <p:spPr>
            <a:xfrm>
              <a:off x="6096000" y="2482777"/>
              <a:ext cx="5061857" cy="307777"/>
            </a:xfrm>
            <a:prstGeom prst="rect">
              <a:avLst/>
            </a:prstGeom>
            <a:noFill/>
          </p:spPr>
          <p:txBody>
            <a:bodyPr wrap="square" rtlCol="0">
              <a:spAutoFit/>
              <a:scene3d>
                <a:camera prst="orthographicFront"/>
                <a:lightRig rig="threePt" dir="t"/>
              </a:scene3d>
              <a:sp3d contourW="12700"/>
            </a:bodyPr>
            <a:lstStyle/>
            <a:p>
              <a:endParaRPr lang="en-US" altLang="zh-CN" sz="1400" dirty="0">
                <a:solidFill>
                  <a:schemeClr val="bg1">
                    <a:lumMod val="65000"/>
                  </a:schemeClr>
                </a:solidFill>
                <a:latin typeface="Calibri" panose="020F0502020204030204" pitchFamily="34" charset="0"/>
              </a:endParaRPr>
            </a:p>
          </p:txBody>
        </p:sp>
      </p:grpSp>
      <p:sp>
        <p:nvSpPr>
          <p:cNvPr id="85" name="椭圆 18"/>
          <p:cNvSpPr/>
          <p:nvPr/>
        </p:nvSpPr>
        <p:spPr>
          <a:xfrm>
            <a:off x="6053152" y="6131312"/>
            <a:ext cx="287485" cy="274080"/>
          </a:xfrm>
          <a:custGeom>
            <a:avLst/>
            <a:gdLst>
              <a:gd name="connsiteX0" fmla="*/ 5145 w 317509"/>
              <a:gd name="connsiteY0" fmla="*/ 226044 h 326057"/>
              <a:gd name="connsiteX1" fmla="*/ 69467 w 317509"/>
              <a:gd name="connsiteY1" fmla="*/ 226044 h 326057"/>
              <a:gd name="connsiteX2" fmla="*/ 74613 w 317509"/>
              <a:gd name="connsiteY2" fmla="*/ 231240 h 326057"/>
              <a:gd name="connsiteX3" fmla="*/ 74613 w 317509"/>
              <a:gd name="connsiteY3" fmla="*/ 322160 h 326057"/>
              <a:gd name="connsiteX4" fmla="*/ 69467 w 317509"/>
              <a:gd name="connsiteY4" fmla="*/ 326057 h 326057"/>
              <a:gd name="connsiteX5" fmla="*/ 5145 w 317509"/>
              <a:gd name="connsiteY5" fmla="*/ 326057 h 326057"/>
              <a:gd name="connsiteX6" fmla="*/ 0 w 317509"/>
              <a:gd name="connsiteY6" fmla="*/ 322160 h 326057"/>
              <a:gd name="connsiteX7" fmla="*/ 0 w 317509"/>
              <a:gd name="connsiteY7" fmla="*/ 231240 h 326057"/>
              <a:gd name="connsiteX8" fmla="*/ 5145 w 317509"/>
              <a:gd name="connsiteY8" fmla="*/ 226044 h 326057"/>
              <a:gd name="connsiteX9" fmla="*/ 119555 w 317509"/>
              <a:gd name="connsiteY9" fmla="*/ 156194 h 326057"/>
              <a:gd name="connsiteX10" fmla="*/ 185245 w 317509"/>
              <a:gd name="connsiteY10" fmla="*/ 156194 h 326057"/>
              <a:gd name="connsiteX11" fmla="*/ 190500 w 317509"/>
              <a:gd name="connsiteY11" fmla="*/ 161381 h 326057"/>
              <a:gd name="connsiteX12" fmla="*/ 190500 w 317509"/>
              <a:gd name="connsiteY12" fmla="*/ 322167 h 326057"/>
              <a:gd name="connsiteX13" fmla="*/ 185245 w 317509"/>
              <a:gd name="connsiteY13" fmla="*/ 326057 h 326057"/>
              <a:gd name="connsiteX14" fmla="*/ 119555 w 317509"/>
              <a:gd name="connsiteY14" fmla="*/ 326057 h 326057"/>
              <a:gd name="connsiteX15" fmla="*/ 114300 w 317509"/>
              <a:gd name="connsiteY15" fmla="*/ 322167 h 326057"/>
              <a:gd name="connsiteX16" fmla="*/ 114300 w 317509"/>
              <a:gd name="connsiteY16" fmla="*/ 161381 h 326057"/>
              <a:gd name="connsiteX17" fmla="*/ 119555 w 317509"/>
              <a:gd name="connsiteY17" fmla="*/ 156194 h 326057"/>
              <a:gd name="connsiteX18" fmla="*/ 258042 w 317509"/>
              <a:gd name="connsiteY18" fmla="*/ 2909 h 326057"/>
              <a:gd name="connsiteX19" fmla="*/ 265835 w 317509"/>
              <a:gd name="connsiteY19" fmla="*/ 2909 h 326057"/>
              <a:gd name="connsiteX20" fmla="*/ 316491 w 317509"/>
              <a:gd name="connsiteY20" fmla="*/ 89512 h 326057"/>
              <a:gd name="connsiteX21" fmla="*/ 311295 w 317509"/>
              <a:gd name="connsiteY21" fmla="*/ 97268 h 326057"/>
              <a:gd name="connsiteX22" fmla="*/ 294410 w 317509"/>
              <a:gd name="connsiteY22" fmla="*/ 97268 h 326057"/>
              <a:gd name="connsiteX23" fmla="*/ 294410 w 317509"/>
              <a:gd name="connsiteY23" fmla="*/ 322178 h 326057"/>
              <a:gd name="connsiteX24" fmla="*/ 289214 w 317509"/>
              <a:gd name="connsiteY24" fmla="*/ 326056 h 326057"/>
              <a:gd name="connsiteX25" fmla="*/ 234662 w 317509"/>
              <a:gd name="connsiteY25" fmla="*/ 326056 h 326057"/>
              <a:gd name="connsiteX26" fmla="*/ 229467 w 317509"/>
              <a:gd name="connsiteY26" fmla="*/ 322178 h 326057"/>
              <a:gd name="connsiteX27" fmla="*/ 229467 w 317509"/>
              <a:gd name="connsiteY27" fmla="*/ 97268 h 326057"/>
              <a:gd name="connsiteX28" fmla="*/ 212581 w 317509"/>
              <a:gd name="connsiteY28" fmla="*/ 97268 h 326057"/>
              <a:gd name="connsiteX29" fmla="*/ 207386 w 317509"/>
              <a:gd name="connsiteY29" fmla="*/ 89512 h 326057"/>
              <a:gd name="connsiteX30" fmla="*/ 258042 w 317509"/>
              <a:gd name="connsiteY30" fmla="*/ 2909 h 326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7509" h="326057">
                <a:moveTo>
                  <a:pt x="5145" y="226044"/>
                </a:moveTo>
                <a:cubicBezTo>
                  <a:pt x="69467" y="226044"/>
                  <a:pt x="69467" y="226044"/>
                  <a:pt x="69467" y="226044"/>
                </a:cubicBezTo>
                <a:cubicBezTo>
                  <a:pt x="72040" y="226044"/>
                  <a:pt x="74613" y="228642"/>
                  <a:pt x="74613" y="231240"/>
                </a:cubicBezTo>
                <a:cubicBezTo>
                  <a:pt x="74613" y="322160"/>
                  <a:pt x="74613" y="322160"/>
                  <a:pt x="74613" y="322160"/>
                </a:cubicBezTo>
                <a:cubicBezTo>
                  <a:pt x="74613" y="324758"/>
                  <a:pt x="72040" y="326057"/>
                  <a:pt x="69467" y="326057"/>
                </a:cubicBezTo>
                <a:cubicBezTo>
                  <a:pt x="5145" y="326057"/>
                  <a:pt x="5145" y="326057"/>
                  <a:pt x="5145" y="326057"/>
                </a:cubicBezTo>
                <a:cubicBezTo>
                  <a:pt x="2573" y="326057"/>
                  <a:pt x="0" y="324758"/>
                  <a:pt x="0" y="322160"/>
                </a:cubicBezTo>
                <a:cubicBezTo>
                  <a:pt x="0" y="231240"/>
                  <a:pt x="0" y="231240"/>
                  <a:pt x="0" y="231240"/>
                </a:cubicBezTo>
                <a:cubicBezTo>
                  <a:pt x="0" y="228642"/>
                  <a:pt x="2573" y="226044"/>
                  <a:pt x="5145" y="226044"/>
                </a:cubicBezTo>
                <a:close/>
                <a:moveTo>
                  <a:pt x="119555" y="156194"/>
                </a:moveTo>
                <a:cubicBezTo>
                  <a:pt x="119555" y="156194"/>
                  <a:pt x="119555" y="156194"/>
                  <a:pt x="185245" y="156194"/>
                </a:cubicBezTo>
                <a:cubicBezTo>
                  <a:pt x="187872" y="156194"/>
                  <a:pt x="190500" y="158787"/>
                  <a:pt x="190500" y="161381"/>
                </a:cubicBezTo>
                <a:cubicBezTo>
                  <a:pt x="190500" y="161381"/>
                  <a:pt x="190500" y="161381"/>
                  <a:pt x="190500" y="322167"/>
                </a:cubicBezTo>
                <a:cubicBezTo>
                  <a:pt x="190500" y="324760"/>
                  <a:pt x="187872" y="326057"/>
                  <a:pt x="185245" y="326057"/>
                </a:cubicBezTo>
                <a:cubicBezTo>
                  <a:pt x="185245" y="326057"/>
                  <a:pt x="185245" y="326057"/>
                  <a:pt x="119555" y="326057"/>
                </a:cubicBezTo>
                <a:cubicBezTo>
                  <a:pt x="116927" y="326057"/>
                  <a:pt x="114300" y="324760"/>
                  <a:pt x="114300" y="322167"/>
                </a:cubicBezTo>
                <a:cubicBezTo>
                  <a:pt x="114300" y="322167"/>
                  <a:pt x="114300" y="322167"/>
                  <a:pt x="114300" y="161381"/>
                </a:cubicBezTo>
                <a:cubicBezTo>
                  <a:pt x="114300" y="158787"/>
                  <a:pt x="116927" y="156194"/>
                  <a:pt x="119555" y="156194"/>
                </a:cubicBezTo>
                <a:close/>
                <a:moveTo>
                  <a:pt x="258042" y="2909"/>
                </a:moveTo>
                <a:cubicBezTo>
                  <a:pt x="259341" y="-969"/>
                  <a:pt x="263237" y="-969"/>
                  <a:pt x="265835" y="2909"/>
                </a:cubicBezTo>
                <a:cubicBezTo>
                  <a:pt x="265835" y="2909"/>
                  <a:pt x="265835" y="2909"/>
                  <a:pt x="316491" y="89512"/>
                </a:cubicBezTo>
                <a:cubicBezTo>
                  <a:pt x="319088" y="93390"/>
                  <a:pt x="316491" y="97268"/>
                  <a:pt x="311295" y="97268"/>
                </a:cubicBezTo>
                <a:cubicBezTo>
                  <a:pt x="311295" y="97268"/>
                  <a:pt x="311295" y="97268"/>
                  <a:pt x="294410" y="97268"/>
                </a:cubicBezTo>
                <a:cubicBezTo>
                  <a:pt x="294410" y="97268"/>
                  <a:pt x="294410" y="97268"/>
                  <a:pt x="294410" y="322178"/>
                </a:cubicBezTo>
                <a:cubicBezTo>
                  <a:pt x="294410" y="324763"/>
                  <a:pt x="291812" y="326056"/>
                  <a:pt x="289214" y="326056"/>
                </a:cubicBezTo>
                <a:cubicBezTo>
                  <a:pt x="289214" y="326056"/>
                  <a:pt x="289214" y="326056"/>
                  <a:pt x="234662" y="326056"/>
                </a:cubicBezTo>
                <a:cubicBezTo>
                  <a:pt x="232064" y="326056"/>
                  <a:pt x="229467" y="324763"/>
                  <a:pt x="229467" y="322178"/>
                </a:cubicBezTo>
                <a:cubicBezTo>
                  <a:pt x="229467" y="322178"/>
                  <a:pt x="229467" y="322178"/>
                  <a:pt x="229467" y="97268"/>
                </a:cubicBezTo>
                <a:cubicBezTo>
                  <a:pt x="229467" y="97268"/>
                  <a:pt x="229467" y="97268"/>
                  <a:pt x="212581" y="97268"/>
                </a:cubicBezTo>
                <a:cubicBezTo>
                  <a:pt x="207386" y="97268"/>
                  <a:pt x="204788" y="93390"/>
                  <a:pt x="207386" y="89512"/>
                </a:cubicBezTo>
                <a:cubicBezTo>
                  <a:pt x="207386" y="89512"/>
                  <a:pt x="207386" y="89512"/>
                  <a:pt x="258042" y="290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65000"/>
                  <a:lumOff val="35000"/>
                </a:schemeClr>
              </a:solidFill>
              <a:latin typeface="Calibri" panose="020F0502020204030204" pitchFamily="34" charset="0"/>
            </a:endParaRPr>
          </a:p>
        </p:txBody>
      </p:sp>
      <p:sp>
        <p:nvSpPr>
          <p:cNvPr id="86" name="椭圆 16"/>
          <p:cNvSpPr/>
          <p:nvPr/>
        </p:nvSpPr>
        <p:spPr>
          <a:xfrm>
            <a:off x="6055714" y="5411986"/>
            <a:ext cx="311256" cy="274080"/>
          </a:xfrm>
          <a:custGeom>
            <a:avLst/>
            <a:gdLst>
              <a:gd name="connsiteX0" fmla="*/ 311151 w 331788"/>
              <a:gd name="connsiteY0" fmla="*/ 34925 h 331788"/>
              <a:gd name="connsiteX1" fmla="*/ 331788 w 331788"/>
              <a:gd name="connsiteY1" fmla="*/ 92075 h 331788"/>
              <a:gd name="connsiteX2" fmla="*/ 311151 w 331788"/>
              <a:gd name="connsiteY2" fmla="*/ 98425 h 331788"/>
              <a:gd name="connsiteX3" fmla="*/ 304801 w 331788"/>
              <a:gd name="connsiteY3" fmla="*/ 76200 h 331788"/>
              <a:gd name="connsiteX4" fmla="*/ 254001 w 331788"/>
              <a:gd name="connsiteY4" fmla="*/ 222251 h 331788"/>
              <a:gd name="connsiteX5" fmla="*/ 206376 w 331788"/>
              <a:gd name="connsiteY5" fmla="*/ 146050 h 331788"/>
              <a:gd name="connsiteX6" fmla="*/ 157163 w 331788"/>
              <a:gd name="connsiteY6" fmla="*/ 241301 h 331788"/>
              <a:gd name="connsiteX7" fmla="*/ 103188 w 331788"/>
              <a:gd name="connsiteY7" fmla="*/ 163513 h 331788"/>
              <a:gd name="connsiteX8" fmla="*/ 61913 w 331788"/>
              <a:gd name="connsiteY8" fmla="*/ 242888 h 331788"/>
              <a:gd name="connsiteX9" fmla="*/ 44450 w 331788"/>
              <a:gd name="connsiteY9" fmla="*/ 231776 h 331788"/>
              <a:gd name="connsiteX10" fmla="*/ 101600 w 331788"/>
              <a:gd name="connsiteY10" fmla="*/ 123825 h 331788"/>
              <a:gd name="connsiteX11" fmla="*/ 153988 w 331788"/>
              <a:gd name="connsiteY11" fmla="*/ 201613 h 331788"/>
              <a:gd name="connsiteX12" fmla="*/ 203201 w 331788"/>
              <a:gd name="connsiteY12" fmla="*/ 106363 h 331788"/>
              <a:gd name="connsiteX13" fmla="*/ 247651 w 331788"/>
              <a:gd name="connsiteY13" fmla="*/ 174625 h 331788"/>
              <a:gd name="connsiteX14" fmla="*/ 284163 w 331788"/>
              <a:gd name="connsiteY14" fmla="*/ 69850 h 331788"/>
              <a:gd name="connsiteX15" fmla="*/ 263526 w 331788"/>
              <a:gd name="connsiteY15" fmla="*/ 79375 h 331788"/>
              <a:gd name="connsiteX16" fmla="*/ 255588 w 331788"/>
              <a:gd name="connsiteY16" fmla="*/ 61913 h 331788"/>
              <a:gd name="connsiteX17" fmla="*/ 0 w 331788"/>
              <a:gd name="connsiteY17" fmla="*/ 0 h 331788"/>
              <a:gd name="connsiteX18" fmla="*/ 20637 w 331788"/>
              <a:gd name="connsiteY18" fmla="*/ 0 h 331788"/>
              <a:gd name="connsiteX19" fmla="*/ 20637 w 331788"/>
              <a:gd name="connsiteY19" fmla="*/ 311151 h 331788"/>
              <a:gd name="connsiteX20" fmla="*/ 331788 w 331788"/>
              <a:gd name="connsiteY20" fmla="*/ 311151 h 331788"/>
              <a:gd name="connsiteX21" fmla="*/ 331788 w 331788"/>
              <a:gd name="connsiteY21" fmla="*/ 331788 h 331788"/>
              <a:gd name="connsiteX22" fmla="*/ 0 w 331788"/>
              <a:gd name="connsiteY22" fmla="*/ 331788 h 33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31788" h="331788">
                <a:moveTo>
                  <a:pt x="311151" y="34925"/>
                </a:moveTo>
                <a:lnTo>
                  <a:pt x="331788" y="92075"/>
                </a:lnTo>
                <a:lnTo>
                  <a:pt x="311151" y="98425"/>
                </a:lnTo>
                <a:lnTo>
                  <a:pt x="304801" y="76200"/>
                </a:lnTo>
                <a:lnTo>
                  <a:pt x="254001" y="222251"/>
                </a:lnTo>
                <a:lnTo>
                  <a:pt x="206376" y="146050"/>
                </a:lnTo>
                <a:lnTo>
                  <a:pt x="157163" y="241301"/>
                </a:lnTo>
                <a:lnTo>
                  <a:pt x="103188" y="163513"/>
                </a:lnTo>
                <a:lnTo>
                  <a:pt x="61913" y="242888"/>
                </a:lnTo>
                <a:lnTo>
                  <a:pt x="44450" y="231776"/>
                </a:lnTo>
                <a:lnTo>
                  <a:pt x="101600" y="123825"/>
                </a:lnTo>
                <a:lnTo>
                  <a:pt x="153988" y="201613"/>
                </a:lnTo>
                <a:lnTo>
                  <a:pt x="203201" y="106363"/>
                </a:lnTo>
                <a:lnTo>
                  <a:pt x="247651" y="174625"/>
                </a:lnTo>
                <a:lnTo>
                  <a:pt x="284163" y="69850"/>
                </a:lnTo>
                <a:lnTo>
                  <a:pt x="263526" y="79375"/>
                </a:lnTo>
                <a:lnTo>
                  <a:pt x="255588" y="61913"/>
                </a:lnTo>
                <a:close/>
                <a:moveTo>
                  <a:pt x="0" y="0"/>
                </a:moveTo>
                <a:lnTo>
                  <a:pt x="20637" y="0"/>
                </a:lnTo>
                <a:lnTo>
                  <a:pt x="20637" y="311151"/>
                </a:lnTo>
                <a:lnTo>
                  <a:pt x="331788" y="311151"/>
                </a:lnTo>
                <a:lnTo>
                  <a:pt x="331788" y="331788"/>
                </a:lnTo>
                <a:lnTo>
                  <a:pt x="0" y="33178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zh-CN" altLang="en-US">
              <a:solidFill>
                <a:schemeClr val="tx1">
                  <a:lumMod val="65000"/>
                  <a:lumOff val="35000"/>
                </a:schemeClr>
              </a:solidFill>
              <a:latin typeface="Calibri" panose="020F0502020204030204" pitchFamily="34" charset="0"/>
            </a:endParaRPr>
          </a:p>
        </p:txBody>
      </p:sp>
      <p:sp>
        <p:nvSpPr>
          <p:cNvPr id="88" name="椭圆 11"/>
          <p:cNvSpPr/>
          <p:nvPr/>
        </p:nvSpPr>
        <p:spPr>
          <a:xfrm>
            <a:off x="6119836" y="2517382"/>
            <a:ext cx="245729" cy="226677"/>
          </a:xfrm>
          <a:custGeom>
            <a:avLst/>
            <a:gdLst>
              <a:gd name="connsiteX0" fmla="*/ 145025 w 331788"/>
              <a:gd name="connsiteY0" fmla="*/ 104594 h 331536"/>
              <a:gd name="connsiteX1" fmla="*/ 198438 w 331788"/>
              <a:gd name="connsiteY1" fmla="*/ 123670 h 331536"/>
              <a:gd name="connsiteX2" fmla="*/ 198438 w 331788"/>
              <a:gd name="connsiteY2" fmla="*/ 152614 h 331536"/>
              <a:gd name="connsiteX3" fmla="*/ 169334 w 331788"/>
              <a:gd name="connsiteY3" fmla="*/ 152614 h 331536"/>
              <a:gd name="connsiteX4" fmla="*/ 113771 w 331788"/>
              <a:gd name="connsiteY4" fmla="*/ 167085 h 331536"/>
              <a:gd name="connsiteX5" fmla="*/ 51594 w 331788"/>
              <a:gd name="connsiteY5" fmla="*/ 227603 h 331536"/>
              <a:gd name="connsiteX6" fmla="*/ 41010 w 331788"/>
              <a:gd name="connsiteY6" fmla="*/ 253915 h 331536"/>
              <a:gd name="connsiteX7" fmla="*/ 51594 w 331788"/>
              <a:gd name="connsiteY7" fmla="*/ 280228 h 331536"/>
              <a:gd name="connsiteX8" fmla="*/ 105833 w 331788"/>
              <a:gd name="connsiteY8" fmla="*/ 280228 h 331536"/>
              <a:gd name="connsiteX9" fmla="*/ 121708 w 331788"/>
              <a:gd name="connsiteY9" fmla="*/ 263125 h 331536"/>
              <a:gd name="connsiteX10" fmla="*/ 150813 w 331788"/>
              <a:gd name="connsiteY10" fmla="*/ 263125 h 331536"/>
              <a:gd name="connsiteX11" fmla="*/ 150813 w 331788"/>
              <a:gd name="connsiteY11" fmla="*/ 292068 h 331536"/>
              <a:gd name="connsiteX12" fmla="*/ 134938 w 331788"/>
              <a:gd name="connsiteY12" fmla="*/ 309171 h 331536"/>
              <a:gd name="connsiteX13" fmla="*/ 78052 w 331788"/>
              <a:gd name="connsiteY13" fmla="*/ 331536 h 331536"/>
              <a:gd name="connsiteX14" fmla="*/ 22489 w 331788"/>
              <a:gd name="connsiteY14" fmla="*/ 309171 h 331536"/>
              <a:gd name="connsiteX15" fmla="*/ 0 w 331788"/>
              <a:gd name="connsiteY15" fmla="*/ 253915 h 331536"/>
              <a:gd name="connsiteX16" fmla="*/ 22489 w 331788"/>
              <a:gd name="connsiteY16" fmla="*/ 198660 h 331536"/>
              <a:gd name="connsiteX17" fmla="*/ 84666 w 331788"/>
              <a:gd name="connsiteY17" fmla="*/ 136826 h 331536"/>
              <a:gd name="connsiteX18" fmla="*/ 145025 w 331788"/>
              <a:gd name="connsiteY18" fmla="*/ 104594 h 331536"/>
              <a:gd name="connsiteX19" fmla="*/ 254829 w 331788"/>
              <a:gd name="connsiteY19" fmla="*/ 43 h 331536"/>
              <a:gd name="connsiteX20" fmla="*/ 309472 w 331788"/>
              <a:gd name="connsiteY20" fmla="*/ 24739 h 331536"/>
              <a:gd name="connsiteX21" fmla="*/ 331788 w 331788"/>
              <a:gd name="connsiteY21" fmla="*/ 80057 h 331536"/>
              <a:gd name="connsiteX22" fmla="*/ 309472 w 331788"/>
              <a:gd name="connsiteY22" fmla="*/ 135376 h 331536"/>
              <a:gd name="connsiteX23" fmla="*/ 242522 w 331788"/>
              <a:gd name="connsiteY23" fmla="*/ 199914 h 331536"/>
              <a:gd name="connsiteX24" fmla="*/ 180823 w 331788"/>
              <a:gd name="connsiteY24" fmla="*/ 231524 h 331536"/>
              <a:gd name="connsiteX25" fmla="*/ 134877 w 331788"/>
              <a:gd name="connsiteY25" fmla="*/ 210451 h 331536"/>
              <a:gd name="connsiteX26" fmla="*/ 134877 w 331788"/>
              <a:gd name="connsiteY26" fmla="*/ 181474 h 331536"/>
              <a:gd name="connsiteX27" fmla="*/ 163757 w 331788"/>
              <a:gd name="connsiteY27" fmla="*/ 181474 h 331536"/>
              <a:gd name="connsiteX28" fmla="*/ 213641 w 331788"/>
              <a:gd name="connsiteY28" fmla="*/ 170937 h 331536"/>
              <a:gd name="connsiteX29" fmla="*/ 280591 w 331788"/>
              <a:gd name="connsiteY29" fmla="*/ 106399 h 331536"/>
              <a:gd name="connsiteX30" fmla="*/ 291093 w 331788"/>
              <a:gd name="connsiteY30" fmla="*/ 80057 h 331536"/>
              <a:gd name="connsiteX31" fmla="*/ 280591 w 331788"/>
              <a:gd name="connsiteY31" fmla="*/ 53715 h 331536"/>
              <a:gd name="connsiteX32" fmla="*/ 232020 w 331788"/>
              <a:gd name="connsiteY32" fmla="*/ 49764 h 331536"/>
              <a:gd name="connsiteX33" fmla="*/ 211016 w 331788"/>
              <a:gd name="connsiteY33" fmla="*/ 70838 h 331536"/>
              <a:gd name="connsiteX34" fmla="*/ 182135 w 331788"/>
              <a:gd name="connsiteY34" fmla="*/ 70838 h 331536"/>
              <a:gd name="connsiteX35" fmla="*/ 182135 w 331788"/>
              <a:gd name="connsiteY35" fmla="*/ 41861 h 331536"/>
              <a:gd name="connsiteX36" fmla="*/ 203139 w 331788"/>
              <a:gd name="connsiteY36" fmla="*/ 20788 h 331536"/>
              <a:gd name="connsiteX37" fmla="*/ 254829 w 331788"/>
              <a:gd name="connsiteY37" fmla="*/ 43 h 33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31788" h="331536">
                <a:moveTo>
                  <a:pt x="145025" y="104594"/>
                </a:moveTo>
                <a:cubicBezTo>
                  <a:pt x="164703" y="102292"/>
                  <a:pt x="183224" y="108541"/>
                  <a:pt x="198438" y="123670"/>
                </a:cubicBezTo>
                <a:cubicBezTo>
                  <a:pt x="206375" y="131564"/>
                  <a:pt x="206375" y="144720"/>
                  <a:pt x="198438" y="152614"/>
                </a:cubicBezTo>
                <a:cubicBezTo>
                  <a:pt x="190500" y="160507"/>
                  <a:pt x="177271" y="160507"/>
                  <a:pt x="169334" y="152614"/>
                </a:cubicBezTo>
                <a:cubicBezTo>
                  <a:pt x="150813" y="135511"/>
                  <a:pt x="127000" y="153929"/>
                  <a:pt x="113771" y="167085"/>
                </a:cubicBezTo>
                <a:cubicBezTo>
                  <a:pt x="113771" y="167085"/>
                  <a:pt x="113771" y="167085"/>
                  <a:pt x="51594" y="227603"/>
                </a:cubicBezTo>
                <a:cubicBezTo>
                  <a:pt x="44979" y="234181"/>
                  <a:pt x="41010" y="243391"/>
                  <a:pt x="41010" y="253915"/>
                </a:cubicBezTo>
                <a:cubicBezTo>
                  <a:pt x="41010" y="263125"/>
                  <a:pt x="44979" y="272334"/>
                  <a:pt x="51594" y="280228"/>
                </a:cubicBezTo>
                <a:cubicBezTo>
                  <a:pt x="66146" y="294699"/>
                  <a:pt x="89958" y="294699"/>
                  <a:pt x="105833" y="280228"/>
                </a:cubicBezTo>
                <a:cubicBezTo>
                  <a:pt x="105833" y="280228"/>
                  <a:pt x="105833" y="280228"/>
                  <a:pt x="121708" y="263125"/>
                </a:cubicBezTo>
                <a:cubicBezTo>
                  <a:pt x="129646" y="255231"/>
                  <a:pt x="142875" y="255231"/>
                  <a:pt x="150813" y="263125"/>
                </a:cubicBezTo>
                <a:cubicBezTo>
                  <a:pt x="158750" y="271018"/>
                  <a:pt x="158750" y="284174"/>
                  <a:pt x="150813" y="292068"/>
                </a:cubicBezTo>
                <a:cubicBezTo>
                  <a:pt x="150813" y="292068"/>
                  <a:pt x="150813" y="292068"/>
                  <a:pt x="134938" y="309171"/>
                </a:cubicBezTo>
                <a:cubicBezTo>
                  <a:pt x="119062" y="323643"/>
                  <a:pt x="99219" y="331536"/>
                  <a:pt x="78052" y="331536"/>
                </a:cubicBezTo>
                <a:cubicBezTo>
                  <a:pt x="58208" y="331536"/>
                  <a:pt x="38364" y="323643"/>
                  <a:pt x="22489" y="309171"/>
                </a:cubicBezTo>
                <a:cubicBezTo>
                  <a:pt x="7937" y="294699"/>
                  <a:pt x="0" y="274965"/>
                  <a:pt x="0" y="253915"/>
                </a:cubicBezTo>
                <a:cubicBezTo>
                  <a:pt x="0" y="232866"/>
                  <a:pt x="7937" y="213132"/>
                  <a:pt x="22489" y="198660"/>
                </a:cubicBezTo>
                <a:cubicBezTo>
                  <a:pt x="22489" y="198660"/>
                  <a:pt x="22489" y="198660"/>
                  <a:pt x="84666" y="136826"/>
                </a:cubicBezTo>
                <a:cubicBezTo>
                  <a:pt x="104510" y="117750"/>
                  <a:pt x="125346" y="106896"/>
                  <a:pt x="145025" y="104594"/>
                </a:cubicBezTo>
                <a:close/>
                <a:moveTo>
                  <a:pt x="254829" y="43"/>
                </a:moveTo>
                <a:cubicBezTo>
                  <a:pt x="273700" y="702"/>
                  <a:pt x="293063" y="8934"/>
                  <a:pt x="309472" y="24739"/>
                </a:cubicBezTo>
                <a:cubicBezTo>
                  <a:pt x="323912" y="39227"/>
                  <a:pt x="331788" y="58984"/>
                  <a:pt x="331788" y="80057"/>
                </a:cubicBezTo>
                <a:cubicBezTo>
                  <a:pt x="331788" y="101131"/>
                  <a:pt x="323912" y="120887"/>
                  <a:pt x="309472" y="135376"/>
                </a:cubicBezTo>
                <a:cubicBezTo>
                  <a:pt x="309472" y="135376"/>
                  <a:pt x="309472" y="135376"/>
                  <a:pt x="242522" y="199914"/>
                </a:cubicBezTo>
                <a:cubicBezTo>
                  <a:pt x="222831" y="220987"/>
                  <a:pt x="201827" y="231524"/>
                  <a:pt x="180823" y="231524"/>
                </a:cubicBezTo>
                <a:cubicBezTo>
                  <a:pt x="165070" y="231524"/>
                  <a:pt x="149317" y="223622"/>
                  <a:pt x="134877" y="210451"/>
                </a:cubicBezTo>
                <a:cubicBezTo>
                  <a:pt x="127000" y="202548"/>
                  <a:pt x="127000" y="189377"/>
                  <a:pt x="134877" y="181474"/>
                </a:cubicBezTo>
                <a:cubicBezTo>
                  <a:pt x="142753" y="173572"/>
                  <a:pt x="155881" y="173572"/>
                  <a:pt x="163757" y="181474"/>
                </a:cubicBezTo>
                <a:cubicBezTo>
                  <a:pt x="170321" y="186743"/>
                  <a:pt x="184761" y="201231"/>
                  <a:pt x="213641" y="170937"/>
                </a:cubicBezTo>
                <a:cubicBezTo>
                  <a:pt x="213641" y="170937"/>
                  <a:pt x="213641" y="170937"/>
                  <a:pt x="280591" y="106399"/>
                </a:cubicBezTo>
                <a:cubicBezTo>
                  <a:pt x="287155" y="98497"/>
                  <a:pt x="291093" y="89277"/>
                  <a:pt x="291093" y="80057"/>
                </a:cubicBezTo>
                <a:cubicBezTo>
                  <a:pt x="291093" y="69520"/>
                  <a:pt x="287155" y="60301"/>
                  <a:pt x="280591" y="53715"/>
                </a:cubicBezTo>
                <a:cubicBezTo>
                  <a:pt x="267464" y="40544"/>
                  <a:pt x="246460" y="33959"/>
                  <a:pt x="232020" y="49764"/>
                </a:cubicBezTo>
                <a:cubicBezTo>
                  <a:pt x="232020" y="49764"/>
                  <a:pt x="232020" y="49764"/>
                  <a:pt x="211016" y="70838"/>
                </a:cubicBezTo>
                <a:cubicBezTo>
                  <a:pt x="203139" y="78740"/>
                  <a:pt x="190012" y="78740"/>
                  <a:pt x="182135" y="70838"/>
                </a:cubicBezTo>
                <a:cubicBezTo>
                  <a:pt x="174259" y="62935"/>
                  <a:pt x="174259" y="49764"/>
                  <a:pt x="182135" y="41861"/>
                </a:cubicBezTo>
                <a:cubicBezTo>
                  <a:pt x="182135" y="41861"/>
                  <a:pt x="182135" y="41861"/>
                  <a:pt x="203139" y="20788"/>
                </a:cubicBezTo>
                <a:cubicBezTo>
                  <a:pt x="217579" y="6300"/>
                  <a:pt x="235958" y="-615"/>
                  <a:pt x="254829" y="4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65000"/>
                  <a:lumOff val="35000"/>
                </a:schemeClr>
              </a:solidFill>
              <a:latin typeface="Calibri" panose="020F0502020204030204" pitchFamily="34" charset="0"/>
            </a:endParaRPr>
          </a:p>
        </p:txBody>
      </p:sp>
      <p:sp>
        <p:nvSpPr>
          <p:cNvPr id="90" name="椭圆 38"/>
          <p:cNvSpPr/>
          <p:nvPr/>
        </p:nvSpPr>
        <p:spPr>
          <a:xfrm>
            <a:off x="6050009" y="4712042"/>
            <a:ext cx="387350" cy="316754"/>
          </a:xfrm>
          <a:custGeom>
            <a:avLst/>
            <a:gdLst>
              <a:gd name="connsiteX0" fmla="*/ 192254 w 338138"/>
              <a:gd name="connsiteY0" fmla="*/ 135421 h 335282"/>
              <a:gd name="connsiteX1" fmla="*/ 152810 w 338138"/>
              <a:gd name="connsiteY1" fmla="*/ 151158 h 335282"/>
              <a:gd name="connsiteX2" fmla="*/ 152810 w 338138"/>
              <a:gd name="connsiteY2" fmla="*/ 229842 h 335282"/>
              <a:gd name="connsiteX3" fmla="*/ 232697 w 338138"/>
              <a:gd name="connsiteY3" fmla="*/ 229842 h 335282"/>
              <a:gd name="connsiteX4" fmla="*/ 232697 w 338138"/>
              <a:gd name="connsiteY4" fmla="*/ 151158 h 335282"/>
              <a:gd name="connsiteX5" fmla="*/ 192254 w 338138"/>
              <a:gd name="connsiteY5" fmla="*/ 135421 h 335282"/>
              <a:gd name="connsiteX6" fmla="*/ 238125 w 338138"/>
              <a:gd name="connsiteY6" fmla="*/ 69850 h 335282"/>
              <a:gd name="connsiteX7" fmla="*/ 225425 w 338138"/>
              <a:gd name="connsiteY7" fmla="*/ 80963 h 335282"/>
              <a:gd name="connsiteX8" fmla="*/ 238125 w 338138"/>
              <a:gd name="connsiteY8" fmla="*/ 92076 h 335282"/>
              <a:gd name="connsiteX9" fmla="*/ 250825 w 338138"/>
              <a:gd name="connsiteY9" fmla="*/ 80963 h 335282"/>
              <a:gd name="connsiteX10" fmla="*/ 238125 w 338138"/>
              <a:gd name="connsiteY10" fmla="*/ 69850 h 335282"/>
              <a:gd name="connsiteX11" fmla="*/ 214313 w 338138"/>
              <a:gd name="connsiteY11" fmla="*/ 57150 h 335282"/>
              <a:gd name="connsiteX12" fmla="*/ 263526 w 338138"/>
              <a:gd name="connsiteY12" fmla="*/ 57150 h 335282"/>
              <a:gd name="connsiteX13" fmla="*/ 263526 w 338138"/>
              <a:gd name="connsiteY13" fmla="*/ 106363 h 335282"/>
              <a:gd name="connsiteX14" fmla="*/ 214313 w 338138"/>
              <a:gd name="connsiteY14" fmla="*/ 106363 h 335282"/>
              <a:gd name="connsiteX15" fmla="*/ 49213 w 338138"/>
              <a:gd name="connsiteY15" fmla="*/ 57150 h 335282"/>
              <a:gd name="connsiteX16" fmla="*/ 195263 w 338138"/>
              <a:gd name="connsiteY16" fmla="*/ 57150 h 335282"/>
              <a:gd name="connsiteX17" fmla="*/ 195263 w 338138"/>
              <a:gd name="connsiteY17" fmla="*/ 106363 h 335282"/>
              <a:gd name="connsiteX18" fmla="*/ 49213 w 338138"/>
              <a:gd name="connsiteY18" fmla="*/ 106363 h 335282"/>
              <a:gd name="connsiteX19" fmla="*/ 22225 w 338138"/>
              <a:gd name="connsiteY19" fmla="*/ 28575 h 335282"/>
              <a:gd name="connsiteX20" fmla="*/ 22225 w 338138"/>
              <a:gd name="connsiteY20" fmla="*/ 269875 h 335282"/>
              <a:gd name="connsiteX21" fmla="*/ 241853 w 338138"/>
              <a:gd name="connsiteY21" fmla="*/ 269875 h 335282"/>
              <a:gd name="connsiteX22" fmla="*/ 247114 w 338138"/>
              <a:gd name="connsiteY22" fmla="*/ 259384 h 335282"/>
              <a:gd name="connsiteX23" fmla="*/ 233962 w 338138"/>
              <a:gd name="connsiteY23" fmla="*/ 248892 h 335282"/>
              <a:gd name="connsiteX24" fmla="*/ 155054 w 338138"/>
              <a:gd name="connsiteY24" fmla="*/ 251515 h 335282"/>
              <a:gd name="connsiteX25" fmla="*/ 49843 w 338138"/>
              <a:gd name="connsiteY25" fmla="*/ 251515 h 335282"/>
              <a:gd name="connsiteX26" fmla="*/ 49843 w 338138"/>
              <a:gd name="connsiteY26" fmla="*/ 231844 h 335282"/>
              <a:gd name="connsiteX27" fmla="*/ 135327 w 338138"/>
              <a:gd name="connsiteY27" fmla="*/ 231844 h 335282"/>
              <a:gd name="connsiteX28" fmla="*/ 122175 w 338138"/>
              <a:gd name="connsiteY28" fmla="*/ 201682 h 335282"/>
              <a:gd name="connsiteX29" fmla="*/ 49843 w 338138"/>
              <a:gd name="connsiteY29" fmla="*/ 201682 h 335282"/>
              <a:gd name="connsiteX30" fmla="*/ 49843 w 338138"/>
              <a:gd name="connsiteY30" fmla="*/ 183322 h 335282"/>
              <a:gd name="connsiteX31" fmla="*/ 120860 w 338138"/>
              <a:gd name="connsiteY31" fmla="*/ 183322 h 335282"/>
              <a:gd name="connsiteX32" fmla="*/ 131381 w 338138"/>
              <a:gd name="connsiteY32" fmla="*/ 153159 h 335282"/>
              <a:gd name="connsiteX33" fmla="*/ 49843 w 338138"/>
              <a:gd name="connsiteY33" fmla="*/ 153159 h 335282"/>
              <a:gd name="connsiteX34" fmla="*/ 49843 w 338138"/>
              <a:gd name="connsiteY34" fmla="*/ 134800 h 335282"/>
              <a:gd name="connsiteX35" fmla="*/ 147163 w 338138"/>
              <a:gd name="connsiteY35" fmla="*/ 134800 h 335282"/>
              <a:gd name="connsiteX36" fmla="*/ 243168 w 338138"/>
              <a:gd name="connsiteY36" fmla="*/ 138734 h 335282"/>
              <a:gd name="connsiteX37" fmla="*/ 251059 w 338138"/>
              <a:gd name="connsiteY37" fmla="*/ 231844 h 335282"/>
              <a:gd name="connsiteX38" fmla="*/ 264210 w 338138"/>
              <a:gd name="connsiteY38" fmla="*/ 243647 h 335282"/>
              <a:gd name="connsiteX39" fmla="*/ 272101 w 338138"/>
              <a:gd name="connsiteY39" fmla="*/ 238401 h 335282"/>
              <a:gd name="connsiteX40" fmla="*/ 290513 w 338138"/>
              <a:gd name="connsiteY40" fmla="*/ 256761 h 335282"/>
              <a:gd name="connsiteX41" fmla="*/ 290513 w 338138"/>
              <a:gd name="connsiteY41" fmla="*/ 28575 h 335282"/>
              <a:gd name="connsiteX42" fmla="*/ 22225 w 338138"/>
              <a:gd name="connsiteY42" fmla="*/ 28575 h 335282"/>
              <a:gd name="connsiteX43" fmla="*/ 0 w 338138"/>
              <a:gd name="connsiteY43" fmla="*/ 0 h 335282"/>
              <a:gd name="connsiteX44" fmla="*/ 311721 w 338138"/>
              <a:gd name="connsiteY44" fmla="*/ 0 h 335282"/>
              <a:gd name="connsiteX45" fmla="*/ 311721 w 338138"/>
              <a:gd name="connsiteY45" fmla="*/ 278479 h 335282"/>
              <a:gd name="connsiteX46" fmla="*/ 338138 w 338138"/>
              <a:gd name="connsiteY46" fmla="*/ 304875 h 335282"/>
              <a:gd name="connsiteX47" fmla="*/ 330213 w 338138"/>
              <a:gd name="connsiteY47" fmla="*/ 325992 h 335282"/>
              <a:gd name="connsiteX48" fmla="*/ 307759 w 338138"/>
              <a:gd name="connsiteY48" fmla="*/ 335230 h 335282"/>
              <a:gd name="connsiteX49" fmla="*/ 262850 w 338138"/>
              <a:gd name="connsiteY49" fmla="*/ 291677 h 335282"/>
              <a:gd name="connsiteX50" fmla="*/ 0 w 338138"/>
              <a:gd name="connsiteY50" fmla="*/ 291677 h 335282"/>
              <a:gd name="connsiteX51" fmla="*/ 0 w 338138"/>
              <a:gd name="connsiteY51" fmla="*/ 0 h 335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338138" h="335282">
                <a:moveTo>
                  <a:pt x="192254" y="135421"/>
                </a:moveTo>
                <a:cubicBezTo>
                  <a:pt x="177774" y="135421"/>
                  <a:pt x="163461" y="140666"/>
                  <a:pt x="152810" y="151158"/>
                </a:cubicBezTo>
                <a:cubicBezTo>
                  <a:pt x="130175" y="173452"/>
                  <a:pt x="130175" y="207548"/>
                  <a:pt x="152810" y="229842"/>
                </a:cubicBezTo>
                <a:cubicBezTo>
                  <a:pt x="174113" y="250825"/>
                  <a:pt x="210062" y="250825"/>
                  <a:pt x="232697" y="229842"/>
                </a:cubicBezTo>
                <a:cubicBezTo>
                  <a:pt x="254000" y="207548"/>
                  <a:pt x="254000" y="173452"/>
                  <a:pt x="232697" y="151158"/>
                </a:cubicBezTo>
                <a:cubicBezTo>
                  <a:pt x="221379" y="140666"/>
                  <a:pt x="206733" y="135421"/>
                  <a:pt x="192254" y="135421"/>
                </a:cubicBezTo>
                <a:close/>
                <a:moveTo>
                  <a:pt x="238125" y="69850"/>
                </a:moveTo>
                <a:cubicBezTo>
                  <a:pt x="231111" y="69850"/>
                  <a:pt x="225425" y="74825"/>
                  <a:pt x="225425" y="80963"/>
                </a:cubicBezTo>
                <a:cubicBezTo>
                  <a:pt x="225425" y="87101"/>
                  <a:pt x="231111" y="92076"/>
                  <a:pt x="238125" y="92076"/>
                </a:cubicBezTo>
                <a:cubicBezTo>
                  <a:pt x="245139" y="92076"/>
                  <a:pt x="250825" y="87101"/>
                  <a:pt x="250825" y="80963"/>
                </a:cubicBezTo>
                <a:cubicBezTo>
                  <a:pt x="250825" y="74825"/>
                  <a:pt x="245139" y="69850"/>
                  <a:pt x="238125" y="69850"/>
                </a:cubicBezTo>
                <a:close/>
                <a:moveTo>
                  <a:pt x="214313" y="57150"/>
                </a:moveTo>
                <a:lnTo>
                  <a:pt x="263526" y="57150"/>
                </a:lnTo>
                <a:lnTo>
                  <a:pt x="263526" y="106363"/>
                </a:lnTo>
                <a:lnTo>
                  <a:pt x="214313" y="106363"/>
                </a:lnTo>
                <a:close/>
                <a:moveTo>
                  <a:pt x="49213" y="57150"/>
                </a:moveTo>
                <a:lnTo>
                  <a:pt x="195263" y="57150"/>
                </a:lnTo>
                <a:lnTo>
                  <a:pt x="195263" y="106363"/>
                </a:lnTo>
                <a:lnTo>
                  <a:pt x="49213" y="106363"/>
                </a:lnTo>
                <a:close/>
                <a:moveTo>
                  <a:pt x="22225" y="28575"/>
                </a:moveTo>
                <a:cubicBezTo>
                  <a:pt x="22225" y="28575"/>
                  <a:pt x="22225" y="28575"/>
                  <a:pt x="22225" y="269875"/>
                </a:cubicBezTo>
                <a:lnTo>
                  <a:pt x="241853" y="269875"/>
                </a:lnTo>
                <a:cubicBezTo>
                  <a:pt x="241853" y="269875"/>
                  <a:pt x="241853" y="269875"/>
                  <a:pt x="247114" y="259384"/>
                </a:cubicBezTo>
                <a:cubicBezTo>
                  <a:pt x="247114" y="259384"/>
                  <a:pt x="247114" y="259384"/>
                  <a:pt x="233962" y="248892"/>
                </a:cubicBezTo>
                <a:cubicBezTo>
                  <a:pt x="210289" y="264629"/>
                  <a:pt x="178726" y="265941"/>
                  <a:pt x="155054" y="251515"/>
                </a:cubicBezTo>
                <a:cubicBezTo>
                  <a:pt x="155054" y="251515"/>
                  <a:pt x="155054" y="251515"/>
                  <a:pt x="49843" y="251515"/>
                </a:cubicBezTo>
                <a:cubicBezTo>
                  <a:pt x="49843" y="251515"/>
                  <a:pt x="49843" y="251515"/>
                  <a:pt x="49843" y="231844"/>
                </a:cubicBezTo>
                <a:cubicBezTo>
                  <a:pt x="49843" y="231844"/>
                  <a:pt x="49843" y="231844"/>
                  <a:pt x="135327" y="231844"/>
                </a:cubicBezTo>
                <a:cubicBezTo>
                  <a:pt x="128751" y="222664"/>
                  <a:pt x="123490" y="213484"/>
                  <a:pt x="122175" y="201682"/>
                </a:cubicBezTo>
                <a:cubicBezTo>
                  <a:pt x="122175" y="201682"/>
                  <a:pt x="122175" y="201682"/>
                  <a:pt x="49843" y="201682"/>
                </a:cubicBezTo>
                <a:cubicBezTo>
                  <a:pt x="49843" y="201682"/>
                  <a:pt x="49843" y="201682"/>
                  <a:pt x="49843" y="183322"/>
                </a:cubicBezTo>
                <a:cubicBezTo>
                  <a:pt x="49843" y="183322"/>
                  <a:pt x="49843" y="183322"/>
                  <a:pt x="120860" y="183322"/>
                </a:cubicBezTo>
                <a:cubicBezTo>
                  <a:pt x="122175" y="172831"/>
                  <a:pt x="124806" y="162339"/>
                  <a:pt x="131381" y="153159"/>
                </a:cubicBezTo>
                <a:cubicBezTo>
                  <a:pt x="131381" y="153159"/>
                  <a:pt x="131381" y="153159"/>
                  <a:pt x="49843" y="153159"/>
                </a:cubicBezTo>
                <a:cubicBezTo>
                  <a:pt x="49843" y="153159"/>
                  <a:pt x="49843" y="153159"/>
                  <a:pt x="49843" y="134800"/>
                </a:cubicBezTo>
                <a:cubicBezTo>
                  <a:pt x="49843" y="134800"/>
                  <a:pt x="49843" y="134800"/>
                  <a:pt x="147163" y="134800"/>
                </a:cubicBezTo>
                <a:cubicBezTo>
                  <a:pt x="174781" y="111194"/>
                  <a:pt x="216865" y="112506"/>
                  <a:pt x="243168" y="138734"/>
                </a:cubicBezTo>
                <a:cubicBezTo>
                  <a:pt x="269471" y="164962"/>
                  <a:pt x="270786" y="202993"/>
                  <a:pt x="251059" y="231844"/>
                </a:cubicBezTo>
                <a:cubicBezTo>
                  <a:pt x="251059" y="231844"/>
                  <a:pt x="251059" y="231844"/>
                  <a:pt x="264210" y="243647"/>
                </a:cubicBezTo>
                <a:cubicBezTo>
                  <a:pt x="264210" y="243647"/>
                  <a:pt x="264210" y="243647"/>
                  <a:pt x="272101" y="238401"/>
                </a:cubicBezTo>
                <a:cubicBezTo>
                  <a:pt x="272101" y="238401"/>
                  <a:pt x="272101" y="238401"/>
                  <a:pt x="290513" y="256761"/>
                </a:cubicBezTo>
                <a:cubicBezTo>
                  <a:pt x="290513" y="256761"/>
                  <a:pt x="290513" y="256761"/>
                  <a:pt x="290513" y="28575"/>
                </a:cubicBezTo>
                <a:cubicBezTo>
                  <a:pt x="290513" y="28575"/>
                  <a:pt x="290513" y="28575"/>
                  <a:pt x="22225" y="28575"/>
                </a:cubicBezTo>
                <a:close/>
                <a:moveTo>
                  <a:pt x="0" y="0"/>
                </a:moveTo>
                <a:cubicBezTo>
                  <a:pt x="0" y="0"/>
                  <a:pt x="0" y="0"/>
                  <a:pt x="311721" y="0"/>
                </a:cubicBezTo>
                <a:cubicBezTo>
                  <a:pt x="311721" y="0"/>
                  <a:pt x="311721" y="0"/>
                  <a:pt x="311721" y="278479"/>
                </a:cubicBezTo>
                <a:cubicBezTo>
                  <a:pt x="311721" y="278479"/>
                  <a:pt x="311721" y="278479"/>
                  <a:pt x="338138" y="304875"/>
                </a:cubicBezTo>
                <a:cubicBezTo>
                  <a:pt x="338138" y="304875"/>
                  <a:pt x="338138" y="316753"/>
                  <a:pt x="330213" y="325992"/>
                </a:cubicBezTo>
                <a:cubicBezTo>
                  <a:pt x="320967" y="336550"/>
                  <a:pt x="307759" y="335230"/>
                  <a:pt x="307759" y="335230"/>
                </a:cubicBezTo>
                <a:cubicBezTo>
                  <a:pt x="307759" y="335230"/>
                  <a:pt x="307759" y="335230"/>
                  <a:pt x="262850" y="291677"/>
                </a:cubicBezTo>
                <a:cubicBezTo>
                  <a:pt x="262850" y="291677"/>
                  <a:pt x="262850" y="291677"/>
                  <a:pt x="0" y="291677"/>
                </a:cubicBezTo>
                <a:cubicBezTo>
                  <a:pt x="0" y="291677"/>
                  <a:pt x="0" y="291677"/>
                  <a:pt x="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65000"/>
                  <a:lumOff val="35000"/>
                </a:schemeClr>
              </a:solidFill>
              <a:latin typeface="Calibri" panose="020F0502020204030204" pitchFamily="34" charset="0"/>
            </a:endParaRPr>
          </a:p>
        </p:txBody>
      </p:sp>
      <p:sp>
        <p:nvSpPr>
          <p:cNvPr id="62" name="矩形 44"/>
          <p:cNvSpPr/>
          <p:nvPr/>
        </p:nvSpPr>
        <p:spPr>
          <a:xfrm>
            <a:off x="1661080" y="1069885"/>
            <a:ext cx="9163240" cy="5909310"/>
          </a:xfrm>
          <a:prstGeom prst="rect">
            <a:avLst/>
          </a:prstGeom>
          <a:ln>
            <a:noFill/>
          </a:ln>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914400" lvl="1" indent="-457200">
              <a:spcBef>
                <a:spcPct val="50000"/>
              </a:spcBef>
              <a:buFont typeface="Arial" panose="020B0604020202020204" pitchFamily="34" charset="0"/>
              <a:buChar char="•"/>
            </a:pPr>
            <a:r>
              <a:rPr lang="en-US" altLang="en-US" sz="2800" b="1"/>
              <a:t>Differential File or File Group Backups</a:t>
            </a:r>
            <a:r>
              <a:rPr lang="en-US" altLang="en-US" sz="2800"/>
              <a:t>: Tương tự như differential database backup nhưng chỉ copy những thay đổi trong data file đơn hay một file group.</a:t>
            </a:r>
          </a:p>
          <a:p>
            <a:pPr marL="914400" lvl="1" indent="-457200">
              <a:spcBef>
                <a:spcPct val="50000"/>
              </a:spcBef>
              <a:buFont typeface="Arial" panose="020B0604020202020204" pitchFamily="34" charset="0"/>
              <a:buChar char="•"/>
            </a:pPr>
            <a:r>
              <a:rPr lang="en-US" altLang="en-US" sz="2800" b="1"/>
              <a:t>Transaction Log Backups</a:t>
            </a:r>
            <a:r>
              <a:rPr lang="en-US" altLang="en-US" sz="2800"/>
              <a:t>: Ghi nhận một cách thứ tự tất cả các transactions chứa trong transaction log file kể từ lần transaction log backup gần nhất. Loại backup này cho phép ta phục hồi dữ liệu trở ngược lại vào một thời điểm nào đó trong quá khứ mà vẫn đảm bảo tính đồng nhất (consistent).</a:t>
            </a:r>
          </a:p>
          <a:p>
            <a:pPr marL="914400" lvl="1" indent="-457200">
              <a:buFont typeface="Arial" panose="020B0604020202020204" pitchFamily="34" charset="0"/>
              <a:buChar char="•"/>
            </a:pPr>
            <a:endParaRPr lang="en-US" altLang="en-US" sz="2800" b="1" smtClean="0">
              <a:sym typeface="Symbol" panose="05050102010706020507" pitchFamily="18" charset="2"/>
            </a:endParaRPr>
          </a:p>
          <a:p>
            <a:pPr marL="457200" indent="-457200">
              <a:buFont typeface="Arial" panose="020B0604020202020204" pitchFamily="34" charset="0"/>
              <a:buChar char="•"/>
            </a:pPr>
            <a:endParaRPr lang="en-US" altLang="en-US" sz="2800"/>
          </a:p>
        </p:txBody>
      </p:sp>
    </p:spTree>
    <p:extLst>
      <p:ext uri="{BB962C8B-B14F-4D97-AF65-F5344CB8AC3E}">
        <p14:creationId xmlns:p14="http://schemas.microsoft.com/office/powerpoint/2010/main" val="864999403"/>
      </p:ext>
    </p:extLst>
  </p:cSld>
  <p:clrMapOvr>
    <a:masterClrMapping/>
  </p:clrMapOvr>
  <mc:AlternateContent xmlns:mc="http://schemas.openxmlformats.org/markup-compatibility/2006" xmlns:p14="http://schemas.microsoft.com/office/powerpoint/2010/main">
    <mc:Choice Requires="p14">
      <p:transition spd="slow" p14:dur="1750" advClick="0">
        <p14:doors dir="vert"/>
      </p:transition>
    </mc:Choice>
    <mc:Fallback xmlns="">
      <p:transition spd="slow" advClick="0">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1865151" y="349790"/>
            <a:ext cx="4256293" cy="721592"/>
            <a:chOff x="6096000" y="2068962"/>
            <a:chExt cx="5208790" cy="721592"/>
          </a:xfrm>
        </p:grpSpPr>
        <p:sp>
          <p:nvSpPr>
            <p:cNvPr id="21" name="文本框 20"/>
            <p:cNvSpPr txBox="1"/>
            <p:nvPr/>
          </p:nvSpPr>
          <p:spPr>
            <a:xfrm>
              <a:off x="6096000" y="2068962"/>
              <a:ext cx="5208790" cy="646331"/>
            </a:xfrm>
            <a:prstGeom prst="rect">
              <a:avLst/>
            </a:prstGeom>
            <a:noFill/>
          </p:spPr>
          <p:txBody>
            <a:bodyPr wrap="none" rtlCol="0">
              <a:spAutoFit/>
              <a:scene3d>
                <a:camera prst="orthographicFront"/>
                <a:lightRig rig="threePt" dir="t"/>
              </a:scene3d>
              <a:sp3d contourW="12700"/>
            </a:bodyPr>
            <a:lstStyle/>
            <a:p>
              <a:r>
                <a:rPr lang="en-US" altLang="zh-CN" sz="3600" b="1" u="sng" dirty="0">
                  <a:solidFill>
                    <a:srgbClr val="D32F2F"/>
                  </a:solidFill>
                  <a:latin typeface="Calibri" panose="020F0502020204030204" pitchFamily="34" charset="0"/>
                </a:rPr>
                <a:t>5</a:t>
              </a:r>
              <a:r>
                <a:rPr lang="en-US" altLang="zh-CN" sz="3600" b="1" u="sng" smtClean="0">
                  <a:solidFill>
                    <a:srgbClr val="D32F2F"/>
                  </a:solidFill>
                  <a:latin typeface="Calibri" panose="020F0502020204030204" pitchFamily="34" charset="0"/>
                </a:rPr>
                <a:t>. </a:t>
              </a:r>
              <a:r>
                <a:rPr lang="en-US" altLang="zh-CN" sz="3600" b="1" u="sng">
                  <a:solidFill>
                    <a:srgbClr val="D32F2F"/>
                  </a:solidFill>
                  <a:latin typeface="Calibri" panose="020F0502020204030204" pitchFamily="34" charset="0"/>
                </a:rPr>
                <a:t>PHỤC HỒI DỮ LIỆU</a:t>
              </a:r>
            </a:p>
          </p:txBody>
        </p:sp>
        <p:sp>
          <p:nvSpPr>
            <p:cNvPr id="22" name="文本框 21"/>
            <p:cNvSpPr txBox="1"/>
            <p:nvPr/>
          </p:nvSpPr>
          <p:spPr>
            <a:xfrm>
              <a:off x="6096000" y="2482777"/>
              <a:ext cx="5061857" cy="307777"/>
            </a:xfrm>
            <a:prstGeom prst="rect">
              <a:avLst/>
            </a:prstGeom>
            <a:noFill/>
          </p:spPr>
          <p:txBody>
            <a:bodyPr wrap="square" rtlCol="0">
              <a:spAutoFit/>
              <a:scene3d>
                <a:camera prst="orthographicFront"/>
                <a:lightRig rig="threePt" dir="t"/>
              </a:scene3d>
              <a:sp3d contourW="12700"/>
            </a:bodyPr>
            <a:lstStyle/>
            <a:p>
              <a:endParaRPr lang="en-US" altLang="zh-CN" sz="1400" dirty="0">
                <a:solidFill>
                  <a:schemeClr val="bg1">
                    <a:lumMod val="65000"/>
                  </a:schemeClr>
                </a:solidFill>
                <a:latin typeface="Calibri" panose="020F0502020204030204" pitchFamily="34" charset="0"/>
              </a:endParaRPr>
            </a:p>
          </p:txBody>
        </p:sp>
      </p:grpSp>
      <p:sp>
        <p:nvSpPr>
          <p:cNvPr id="85" name="椭圆 18"/>
          <p:cNvSpPr/>
          <p:nvPr/>
        </p:nvSpPr>
        <p:spPr>
          <a:xfrm>
            <a:off x="6053152" y="6131312"/>
            <a:ext cx="287485" cy="274080"/>
          </a:xfrm>
          <a:custGeom>
            <a:avLst/>
            <a:gdLst>
              <a:gd name="connsiteX0" fmla="*/ 5145 w 317509"/>
              <a:gd name="connsiteY0" fmla="*/ 226044 h 326057"/>
              <a:gd name="connsiteX1" fmla="*/ 69467 w 317509"/>
              <a:gd name="connsiteY1" fmla="*/ 226044 h 326057"/>
              <a:gd name="connsiteX2" fmla="*/ 74613 w 317509"/>
              <a:gd name="connsiteY2" fmla="*/ 231240 h 326057"/>
              <a:gd name="connsiteX3" fmla="*/ 74613 w 317509"/>
              <a:gd name="connsiteY3" fmla="*/ 322160 h 326057"/>
              <a:gd name="connsiteX4" fmla="*/ 69467 w 317509"/>
              <a:gd name="connsiteY4" fmla="*/ 326057 h 326057"/>
              <a:gd name="connsiteX5" fmla="*/ 5145 w 317509"/>
              <a:gd name="connsiteY5" fmla="*/ 326057 h 326057"/>
              <a:gd name="connsiteX6" fmla="*/ 0 w 317509"/>
              <a:gd name="connsiteY6" fmla="*/ 322160 h 326057"/>
              <a:gd name="connsiteX7" fmla="*/ 0 w 317509"/>
              <a:gd name="connsiteY7" fmla="*/ 231240 h 326057"/>
              <a:gd name="connsiteX8" fmla="*/ 5145 w 317509"/>
              <a:gd name="connsiteY8" fmla="*/ 226044 h 326057"/>
              <a:gd name="connsiteX9" fmla="*/ 119555 w 317509"/>
              <a:gd name="connsiteY9" fmla="*/ 156194 h 326057"/>
              <a:gd name="connsiteX10" fmla="*/ 185245 w 317509"/>
              <a:gd name="connsiteY10" fmla="*/ 156194 h 326057"/>
              <a:gd name="connsiteX11" fmla="*/ 190500 w 317509"/>
              <a:gd name="connsiteY11" fmla="*/ 161381 h 326057"/>
              <a:gd name="connsiteX12" fmla="*/ 190500 w 317509"/>
              <a:gd name="connsiteY12" fmla="*/ 322167 h 326057"/>
              <a:gd name="connsiteX13" fmla="*/ 185245 w 317509"/>
              <a:gd name="connsiteY13" fmla="*/ 326057 h 326057"/>
              <a:gd name="connsiteX14" fmla="*/ 119555 w 317509"/>
              <a:gd name="connsiteY14" fmla="*/ 326057 h 326057"/>
              <a:gd name="connsiteX15" fmla="*/ 114300 w 317509"/>
              <a:gd name="connsiteY15" fmla="*/ 322167 h 326057"/>
              <a:gd name="connsiteX16" fmla="*/ 114300 w 317509"/>
              <a:gd name="connsiteY16" fmla="*/ 161381 h 326057"/>
              <a:gd name="connsiteX17" fmla="*/ 119555 w 317509"/>
              <a:gd name="connsiteY17" fmla="*/ 156194 h 326057"/>
              <a:gd name="connsiteX18" fmla="*/ 258042 w 317509"/>
              <a:gd name="connsiteY18" fmla="*/ 2909 h 326057"/>
              <a:gd name="connsiteX19" fmla="*/ 265835 w 317509"/>
              <a:gd name="connsiteY19" fmla="*/ 2909 h 326057"/>
              <a:gd name="connsiteX20" fmla="*/ 316491 w 317509"/>
              <a:gd name="connsiteY20" fmla="*/ 89512 h 326057"/>
              <a:gd name="connsiteX21" fmla="*/ 311295 w 317509"/>
              <a:gd name="connsiteY21" fmla="*/ 97268 h 326057"/>
              <a:gd name="connsiteX22" fmla="*/ 294410 w 317509"/>
              <a:gd name="connsiteY22" fmla="*/ 97268 h 326057"/>
              <a:gd name="connsiteX23" fmla="*/ 294410 w 317509"/>
              <a:gd name="connsiteY23" fmla="*/ 322178 h 326057"/>
              <a:gd name="connsiteX24" fmla="*/ 289214 w 317509"/>
              <a:gd name="connsiteY24" fmla="*/ 326056 h 326057"/>
              <a:gd name="connsiteX25" fmla="*/ 234662 w 317509"/>
              <a:gd name="connsiteY25" fmla="*/ 326056 h 326057"/>
              <a:gd name="connsiteX26" fmla="*/ 229467 w 317509"/>
              <a:gd name="connsiteY26" fmla="*/ 322178 h 326057"/>
              <a:gd name="connsiteX27" fmla="*/ 229467 w 317509"/>
              <a:gd name="connsiteY27" fmla="*/ 97268 h 326057"/>
              <a:gd name="connsiteX28" fmla="*/ 212581 w 317509"/>
              <a:gd name="connsiteY28" fmla="*/ 97268 h 326057"/>
              <a:gd name="connsiteX29" fmla="*/ 207386 w 317509"/>
              <a:gd name="connsiteY29" fmla="*/ 89512 h 326057"/>
              <a:gd name="connsiteX30" fmla="*/ 258042 w 317509"/>
              <a:gd name="connsiteY30" fmla="*/ 2909 h 326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7509" h="326057">
                <a:moveTo>
                  <a:pt x="5145" y="226044"/>
                </a:moveTo>
                <a:cubicBezTo>
                  <a:pt x="69467" y="226044"/>
                  <a:pt x="69467" y="226044"/>
                  <a:pt x="69467" y="226044"/>
                </a:cubicBezTo>
                <a:cubicBezTo>
                  <a:pt x="72040" y="226044"/>
                  <a:pt x="74613" y="228642"/>
                  <a:pt x="74613" y="231240"/>
                </a:cubicBezTo>
                <a:cubicBezTo>
                  <a:pt x="74613" y="322160"/>
                  <a:pt x="74613" y="322160"/>
                  <a:pt x="74613" y="322160"/>
                </a:cubicBezTo>
                <a:cubicBezTo>
                  <a:pt x="74613" y="324758"/>
                  <a:pt x="72040" y="326057"/>
                  <a:pt x="69467" y="326057"/>
                </a:cubicBezTo>
                <a:cubicBezTo>
                  <a:pt x="5145" y="326057"/>
                  <a:pt x="5145" y="326057"/>
                  <a:pt x="5145" y="326057"/>
                </a:cubicBezTo>
                <a:cubicBezTo>
                  <a:pt x="2573" y="326057"/>
                  <a:pt x="0" y="324758"/>
                  <a:pt x="0" y="322160"/>
                </a:cubicBezTo>
                <a:cubicBezTo>
                  <a:pt x="0" y="231240"/>
                  <a:pt x="0" y="231240"/>
                  <a:pt x="0" y="231240"/>
                </a:cubicBezTo>
                <a:cubicBezTo>
                  <a:pt x="0" y="228642"/>
                  <a:pt x="2573" y="226044"/>
                  <a:pt x="5145" y="226044"/>
                </a:cubicBezTo>
                <a:close/>
                <a:moveTo>
                  <a:pt x="119555" y="156194"/>
                </a:moveTo>
                <a:cubicBezTo>
                  <a:pt x="119555" y="156194"/>
                  <a:pt x="119555" y="156194"/>
                  <a:pt x="185245" y="156194"/>
                </a:cubicBezTo>
                <a:cubicBezTo>
                  <a:pt x="187872" y="156194"/>
                  <a:pt x="190500" y="158787"/>
                  <a:pt x="190500" y="161381"/>
                </a:cubicBezTo>
                <a:cubicBezTo>
                  <a:pt x="190500" y="161381"/>
                  <a:pt x="190500" y="161381"/>
                  <a:pt x="190500" y="322167"/>
                </a:cubicBezTo>
                <a:cubicBezTo>
                  <a:pt x="190500" y="324760"/>
                  <a:pt x="187872" y="326057"/>
                  <a:pt x="185245" y="326057"/>
                </a:cubicBezTo>
                <a:cubicBezTo>
                  <a:pt x="185245" y="326057"/>
                  <a:pt x="185245" y="326057"/>
                  <a:pt x="119555" y="326057"/>
                </a:cubicBezTo>
                <a:cubicBezTo>
                  <a:pt x="116927" y="326057"/>
                  <a:pt x="114300" y="324760"/>
                  <a:pt x="114300" y="322167"/>
                </a:cubicBezTo>
                <a:cubicBezTo>
                  <a:pt x="114300" y="322167"/>
                  <a:pt x="114300" y="322167"/>
                  <a:pt x="114300" y="161381"/>
                </a:cubicBezTo>
                <a:cubicBezTo>
                  <a:pt x="114300" y="158787"/>
                  <a:pt x="116927" y="156194"/>
                  <a:pt x="119555" y="156194"/>
                </a:cubicBezTo>
                <a:close/>
                <a:moveTo>
                  <a:pt x="258042" y="2909"/>
                </a:moveTo>
                <a:cubicBezTo>
                  <a:pt x="259341" y="-969"/>
                  <a:pt x="263237" y="-969"/>
                  <a:pt x="265835" y="2909"/>
                </a:cubicBezTo>
                <a:cubicBezTo>
                  <a:pt x="265835" y="2909"/>
                  <a:pt x="265835" y="2909"/>
                  <a:pt x="316491" y="89512"/>
                </a:cubicBezTo>
                <a:cubicBezTo>
                  <a:pt x="319088" y="93390"/>
                  <a:pt x="316491" y="97268"/>
                  <a:pt x="311295" y="97268"/>
                </a:cubicBezTo>
                <a:cubicBezTo>
                  <a:pt x="311295" y="97268"/>
                  <a:pt x="311295" y="97268"/>
                  <a:pt x="294410" y="97268"/>
                </a:cubicBezTo>
                <a:cubicBezTo>
                  <a:pt x="294410" y="97268"/>
                  <a:pt x="294410" y="97268"/>
                  <a:pt x="294410" y="322178"/>
                </a:cubicBezTo>
                <a:cubicBezTo>
                  <a:pt x="294410" y="324763"/>
                  <a:pt x="291812" y="326056"/>
                  <a:pt x="289214" y="326056"/>
                </a:cubicBezTo>
                <a:cubicBezTo>
                  <a:pt x="289214" y="326056"/>
                  <a:pt x="289214" y="326056"/>
                  <a:pt x="234662" y="326056"/>
                </a:cubicBezTo>
                <a:cubicBezTo>
                  <a:pt x="232064" y="326056"/>
                  <a:pt x="229467" y="324763"/>
                  <a:pt x="229467" y="322178"/>
                </a:cubicBezTo>
                <a:cubicBezTo>
                  <a:pt x="229467" y="322178"/>
                  <a:pt x="229467" y="322178"/>
                  <a:pt x="229467" y="97268"/>
                </a:cubicBezTo>
                <a:cubicBezTo>
                  <a:pt x="229467" y="97268"/>
                  <a:pt x="229467" y="97268"/>
                  <a:pt x="212581" y="97268"/>
                </a:cubicBezTo>
                <a:cubicBezTo>
                  <a:pt x="207386" y="97268"/>
                  <a:pt x="204788" y="93390"/>
                  <a:pt x="207386" y="89512"/>
                </a:cubicBezTo>
                <a:cubicBezTo>
                  <a:pt x="207386" y="89512"/>
                  <a:pt x="207386" y="89512"/>
                  <a:pt x="258042" y="290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65000"/>
                  <a:lumOff val="35000"/>
                </a:schemeClr>
              </a:solidFill>
              <a:latin typeface="Calibri" panose="020F0502020204030204" pitchFamily="34" charset="0"/>
            </a:endParaRPr>
          </a:p>
        </p:txBody>
      </p:sp>
      <p:sp>
        <p:nvSpPr>
          <p:cNvPr id="86" name="椭圆 16"/>
          <p:cNvSpPr/>
          <p:nvPr/>
        </p:nvSpPr>
        <p:spPr>
          <a:xfrm>
            <a:off x="6055714" y="5411986"/>
            <a:ext cx="311256" cy="274080"/>
          </a:xfrm>
          <a:custGeom>
            <a:avLst/>
            <a:gdLst>
              <a:gd name="connsiteX0" fmla="*/ 311151 w 331788"/>
              <a:gd name="connsiteY0" fmla="*/ 34925 h 331788"/>
              <a:gd name="connsiteX1" fmla="*/ 331788 w 331788"/>
              <a:gd name="connsiteY1" fmla="*/ 92075 h 331788"/>
              <a:gd name="connsiteX2" fmla="*/ 311151 w 331788"/>
              <a:gd name="connsiteY2" fmla="*/ 98425 h 331788"/>
              <a:gd name="connsiteX3" fmla="*/ 304801 w 331788"/>
              <a:gd name="connsiteY3" fmla="*/ 76200 h 331788"/>
              <a:gd name="connsiteX4" fmla="*/ 254001 w 331788"/>
              <a:gd name="connsiteY4" fmla="*/ 222251 h 331788"/>
              <a:gd name="connsiteX5" fmla="*/ 206376 w 331788"/>
              <a:gd name="connsiteY5" fmla="*/ 146050 h 331788"/>
              <a:gd name="connsiteX6" fmla="*/ 157163 w 331788"/>
              <a:gd name="connsiteY6" fmla="*/ 241301 h 331788"/>
              <a:gd name="connsiteX7" fmla="*/ 103188 w 331788"/>
              <a:gd name="connsiteY7" fmla="*/ 163513 h 331788"/>
              <a:gd name="connsiteX8" fmla="*/ 61913 w 331788"/>
              <a:gd name="connsiteY8" fmla="*/ 242888 h 331788"/>
              <a:gd name="connsiteX9" fmla="*/ 44450 w 331788"/>
              <a:gd name="connsiteY9" fmla="*/ 231776 h 331788"/>
              <a:gd name="connsiteX10" fmla="*/ 101600 w 331788"/>
              <a:gd name="connsiteY10" fmla="*/ 123825 h 331788"/>
              <a:gd name="connsiteX11" fmla="*/ 153988 w 331788"/>
              <a:gd name="connsiteY11" fmla="*/ 201613 h 331788"/>
              <a:gd name="connsiteX12" fmla="*/ 203201 w 331788"/>
              <a:gd name="connsiteY12" fmla="*/ 106363 h 331788"/>
              <a:gd name="connsiteX13" fmla="*/ 247651 w 331788"/>
              <a:gd name="connsiteY13" fmla="*/ 174625 h 331788"/>
              <a:gd name="connsiteX14" fmla="*/ 284163 w 331788"/>
              <a:gd name="connsiteY14" fmla="*/ 69850 h 331788"/>
              <a:gd name="connsiteX15" fmla="*/ 263526 w 331788"/>
              <a:gd name="connsiteY15" fmla="*/ 79375 h 331788"/>
              <a:gd name="connsiteX16" fmla="*/ 255588 w 331788"/>
              <a:gd name="connsiteY16" fmla="*/ 61913 h 331788"/>
              <a:gd name="connsiteX17" fmla="*/ 0 w 331788"/>
              <a:gd name="connsiteY17" fmla="*/ 0 h 331788"/>
              <a:gd name="connsiteX18" fmla="*/ 20637 w 331788"/>
              <a:gd name="connsiteY18" fmla="*/ 0 h 331788"/>
              <a:gd name="connsiteX19" fmla="*/ 20637 w 331788"/>
              <a:gd name="connsiteY19" fmla="*/ 311151 h 331788"/>
              <a:gd name="connsiteX20" fmla="*/ 331788 w 331788"/>
              <a:gd name="connsiteY20" fmla="*/ 311151 h 331788"/>
              <a:gd name="connsiteX21" fmla="*/ 331788 w 331788"/>
              <a:gd name="connsiteY21" fmla="*/ 331788 h 331788"/>
              <a:gd name="connsiteX22" fmla="*/ 0 w 331788"/>
              <a:gd name="connsiteY22" fmla="*/ 331788 h 33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31788" h="331788">
                <a:moveTo>
                  <a:pt x="311151" y="34925"/>
                </a:moveTo>
                <a:lnTo>
                  <a:pt x="331788" y="92075"/>
                </a:lnTo>
                <a:lnTo>
                  <a:pt x="311151" y="98425"/>
                </a:lnTo>
                <a:lnTo>
                  <a:pt x="304801" y="76200"/>
                </a:lnTo>
                <a:lnTo>
                  <a:pt x="254001" y="222251"/>
                </a:lnTo>
                <a:lnTo>
                  <a:pt x="206376" y="146050"/>
                </a:lnTo>
                <a:lnTo>
                  <a:pt x="157163" y="241301"/>
                </a:lnTo>
                <a:lnTo>
                  <a:pt x="103188" y="163513"/>
                </a:lnTo>
                <a:lnTo>
                  <a:pt x="61913" y="242888"/>
                </a:lnTo>
                <a:lnTo>
                  <a:pt x="44450" y="231776"/>
                </a:lnTo>
                <a:lnTo>
                  <a:pt x="101600" y="123825"/>
                </a:lnTo>
                <a:lnTo>
                  <a:pt x="153988" y="201613"/>
                </a:lnTo>
                <a:lnTo>
                  <a:pt x="203201" y="106363"/>
                </a:lnTo>
                <a:lnTo>
                  <a:pt x="247651" y="174625"/>
                </a:lnTo>
                <a:lnTo>
                  <a:pt x="284163" y="69850"/>
                </a:lnTo>
                <a:lnTo>
                  <a:pt x="263526" y="79375"/>
                </a:lnTo>
                <a:lnTo>
                  <a:pt x="255588" y="61913"/>
                </a:lnTo>
                <a:close/>
                <a:moveTo>
                  <a:pt x="0" y="0"/>
                </a:moveTo>
                <a:lnTo>
                  <a:pt x="20637" y="0"/>
                </a:lnTo>
                <a:lnTo>
                  <a:pt x="20637" y="311151"/>
                </a:lnTo>
                <a:lnTo>
                  <a:pt x="331788" y="311151"/>
                </a:lnTo>
                <a:lnTo>
                  <a:pt x="331788" y="331788"/>
                </a:lnTo>
                <a:lnTo>
                  <a:pt x="0" y="33178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zh-CN" altLang="en-US">
              <a:solidFill>
                <a:schemeClr val="tx1">
                  <a:lumMod val="65000"/>
                  <a:lumOff val="35000"/>
                </a:schemeClr>
              </a:solidFill>
              <a:latin typeface="Calibri" panose="020F0502020204030204" pitchFamily="34" charset="0"/>
            </a:endParaRPr>
          </a:p>
        </p:txBody>
      </p:sp>
      <p:sp>
        <p:nvSpPr>
          <p:cNvPr id="88" name="椭圆 11"/>
          <p:cNvSpPr/>
          <p:nvPr/>
        </p:nvSpPr>
        <p:spPr>
          <a:xfrm>
            <a:off x="6119836" y="2517382"/>
            <a:ext cx="245729" cy="226677"/>
          </a:xfrm>
          <a:custGeom>
            <a:avLst/>
            <a:gdLst>
              <a:gd name="connsiteX0" fmla="*/ 145025 w 331788"/>
              <a:gd name="connsiteY0" fmla="*/ 104594 h 331536"/>
              <a:gd name="connsiteX1" fmla="*/ 198438 w 331788"/>
              <a:gd name="connsiteY1" fmla="*/ 123670 h 331536"/>
              <a:gd name="connsiteX2" fmla="*/ 198438 w 331788"/>
              <a:gd name="connsiteY2" fmla="*/ 152614 h 331536"/>
              <a:gd name="connsiteX3" fmla="*/ 169334 w 331788"/>
              <a:gd name="connsiteY3" fmla="*/ 152614 h 331536"/>
              <a:gd name="connsiteX4" fmla="*/ 113771 w 331788"/>
              <a:gd name="connsiteY4" fmla="*/ 167085 h 331536"/>
              <a:gd name="connsiteX5" fmla="*/ 51594 w 331788"/>
              <a:gd name="connsiteY5" fmla="*/ 227603 h 331536"/>
              <a:gd name="connsiteX6" fmla="*/ 41010 w 331788"/>
              <a:gd name="connsiteY6" fmla="*/ 253915 h 331536"/>
              <a:gd name="connsiteX7" fmla="*/ 51594 w 331788"/>
              <a:gd name="connsiteY7" fmla="*/ 280228 h 331536"/>
              <a:gd name="connsiteX8" fmla="*/ 105833 w 331788"/>
              <a:gd name="connsiteY8" fmla="*/ 280228 h 331536"/>
              <a:gd name="connsiteX9" fmla="*/ 121708 w 331788"/>
              <a:gd name="connsiteY9" fmla="*/ 263125 h 331536"/>
              <a:gd name="connsiteX10" fmla="*/ 150813 w 331788"/>
              <a:gd name="connsiteY10" fmla="*/ 263125 h 331536"/>
              <a:gd name="connsiteX11" fmla="*/ 150813 w 331788"/>
              <a:gd name="connsiteY11" fmla="*/ 292068 h 331536"/>
              <a:gd name="connsiteX12" fmla="*/ 134938 w 331788"/>
              <a:gd name="connsiteY12" fmla="*/ 309171 h 331536"/>
              <a:gd name="connsiteX13" fmla="*/ 78052 w 331788"/>
              <a:gd name="connsiteY13" fmla="*/ 331536 h 331536"/>
              <a:gd name="connsiteX14" fmla="*/ 22489 w 331788"/>
              <a:gd name="connsiteY14" fmla="*/ 309171 h 331536"/>
              <a:gd name="connsiteX15" fmla="*/ 0 w 331788"/>
              <a:gd name="connsiteY15" fmla="*/ 253915 h 331536"/>
              <a:gd name="connsiteX16" fmla="*/ 22489 w 331788"/>
              <a:gd name="connsiteY16" fmla="*/ 198660 h 331536"/>
              <a:gd name="connsiteX17" fmla="*/ 84666 w 331788"/>
              <a:gd name="connsiteY17" fmla="*/ 136826 h 331536"/>
              <a:gd name="connsiteX18" fmla="*/ 145025 w 331788"/>
              <a:gd name="connsiteY18" fmla="*/ 104594 h 331536"/>
              <a:gd name="connsiteX19" fmla="*/ 254829 w 331788"/>
              <a:gd name="connsiteY19" fmla="*/ 43 h 331536"/>
              <a:gd name="connsiteX20" fmla="*/ 309472 w 331788"/>
              <a:gd name="connsiteY20" fmla="*/ 24739 h 331536"/>
              <a:gd name="connsiteX21" fmla="*/ 331788 w 331788"/>
              <a:gd name="connsiteY21" fmla="*/ 80057 h 331536"/>
              <a:gd name="connsiteX22" fmla="*/ 309472 w 331788"/>
              <a:gd name="connsiteY22" fmla="*/ 135376 h 331536"/>
              <a:gd name="connsiteX23" fmla="*/ 242522 w 331788"/>
              <a:gd name="connsiteY23" fmla="*/ 199914 h 331536"/>
              <a:gd name="connsiteX24" fmla="*/ 180823 w 331788"/>
              <a:gd name="connsiteY24" fmla="*/ 231524 h 331536"/>
              <a:gd name="connsiteX25" fmla="*/ 134877 w 331788"/>
              <a:gd name="connsiteY25" fmla="*/ 210451 h 331536"/>
              <a:gd name="connsiteX26" fmla="*/ 134877 w 331788"/>
              <a:gd name="connsiteY26" fmla="*/ 181474 h 331536"/>
              <a:gd name="connsiteX27" fmla="*/ 163757 w 331788"/>
              <a:gd name="connsiteY27" fmla="*/ 181474 h 331536"/>
              <a:gd name="connsiteX28" fmla="*/ 213641 w 331788"/>
              <a:gd name="connsiteY28" fmla="*/ 170937 h 331536"/>
              <a:gd name="connsiteX29" fmla="*/ 280591 w 331788"/>
              <a:gd name="connsiteY29" fmla="*/ 106399 h 331536"/>
              <a:gd name="connsiteX30" fmla="*/ 291093 w 331788"/>
              <a:gd name="connsiteY30" fmla="*/ 80057 h 331536"/>
              <a:gd name="connsiteX31" fmla="*/ 280591 w 331788"/>
              <a:gd name="connsiteY31" fmla="*/ 53715 h 331536"/>
              <a:gd name="connsiteX32" fmla="*/ 232020 w 331788"/>
              <a:gd name="connsiteY32" fmla="*/ 49764 h 331536"/>
              <a:gd name="connsiteX33" fmla="*/ 211016 w 331788"/>
              <a:gd name="connsiteY33" fmla="*/ 70838 h 331536"/>
              <a:gd name="connsiteX34" fmla="*/ 182135 w 331788"/>
              <a:gd name="connsiteY34" fmla="*/ 70838 h 331536"/>
              <a:gd name="connsiteX35" fmla="*/ 182135 w 331788"/>
              <a:gd name="connsiteY35" fmla="*/ 41861 h 331536"/>
              <a:gd name="connsiteX36" fmla="*/ 203139 w 331788"/>
              <a:gd name="connsiteY36" fmla="*/ 20788 h 331536"/>
              <a:gd name="connsiteX37" fmla="*/ 254829 w 331788"/>
              <a:gd name="connsiteY37" fmla="*/ 43 h 33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31788" h="331536">
                <a:moveTo>
                  <a:pt x="145025" y="104594"/>
                </a:moveTo>
                <a:cubicBezTo>
                  <a:pt x="164703" y="102292"/>
                  <a:pt x="183224" y="108541"/>
                  <a:pt x="198438" y="123670"/>
                </a:cubicBezTo>
                <a:cubicBezTo>
                  <a:pt x="206375" y="131564"/>
                  <a:pt x="206375" y="144720"/>
                  <a:pt x="198438" y="152614"/>
                </a:cubicBezTo>
                <a:cubicBezTo>
                  <a:pt x="190500" y="160507"/>
                  <a:pt x="177271" y="160507"/>
                  <a:pt x="169334" y="152614"/>
                </a:cubicBezTo>
                <a:cubicBezTo>
                  <a:pt x="150813" y="135511"/>
                  <a:pt x="127000" y="153929"/>
                  <a:pt x="113771" y="167085"/>
                </a:cubicBezTo>
                <a:cubicBezTo>
                  <a:pt x="113771" y="167085"/>
                  <a:pt x="113771" y="167085"/>
                  <a:pt x="51594" y="227603"/>
                </a:cubicBezTo>
                <a:cubicBezTo>
                  <a:pt x="44979" y="234181"/>
                  <a:pt x="41010" y="243391"/>
                  <a:pt x="41010" y="253915"/>
                </a:cubicBezTo>
                <a:cubicBezTo>
                  <a:pt x="41010" y="263125"/>
                  <a:pt x="44979" y="272334"/>
                  <a:pt x="51594" y="280228"/>
                </a:cubicBezTo>
                <a:cubicBezTo>
                  <a:pt x="66146" y="294699"/>
                  <a:pt x="89958" y="294699"/>
                  <a:pt x="105833" y="280228"/>
                </a:cubicBezTo>
                <a:cubicBezTo>
                  <a:pt x="105833" y="280228"/>
                  <a:pt x="105833" y="280228"/>
                  <a:pt x="121708" y="263125"/>
                </a:cubicBezTo>
                <a:cubicBezTo>
                  <a:pt x="129646" y="255231"/>
                  <a:pt x="142875" y="255231"/>
                  <a:pt x="150813" y="263125"/>
                </a:cubicBezTo>
                <a:cubicBezTo>
                  <a:pt x="158750" y="271018"/>
                  <a:pt x="158750" y="284174"/>
                  <a:pt x="150813" y="292068"/>
                </a:cubicBezTo>
                <a:cubicBezTo>
                  <a:pt x="150813" y="292068"/>
                  <a:pt x="150813" y="292068"/>
                  <a:pt x="134938" y="309171"/>
                </a:cubicBezTo>
                <a:cubicBezTo>
                  <a:pt x="119062" y="323643"/>
                  <a:pt x="99219" y="331536"/>
                  <a:pt x="78052" y="331536"/>
                </a:cubicBezTo>
                <a:cubicBezTo>
                  <a:pt x="58208" y="331536"/>
                  <a:pt x="38364" y="323643"/>
                  <a:pt x="22489" y="309171"/>
                </a:cubicBezTo>
                <a:cubicBezTo>
                  <a:pt x="7937" y="294699"/>
                  <a:pt x="0" y="274965"/>
                  <a:pt x="0" y="253915"/>
                </a:cubicBezTo>
                <a:cubicBezTo>
                  <a:pt x="0" y="232866"/>
                  <a:pt x="7937" y="213132"/>
                  <a:pt x="22489" y="198660"/>
                </a:cubicBezTo>
                <a:cubicBezTo>
                  <a:pt x="22489" y="198660"/>
                  <a:pt x="22489" y="198660"/>
                  <a:pt x="84666" y="136826"/>
                </a:cubicBezTo>
                <a:cubicBezTo>
                  <a:pt x="104510" y="117750"/>
                  <a:pt x="125346" y="106896"/>
                  <a:pt x="145025" y="104594"/>
                </a:cubicBezTo>
                <a:close/>
                <a:moveTo>
                  <a:pt x="254829" y="43"/>
                </a:moveTo>
                <a:cubicBezTo>
                  <a:pt x="273700" y="702"/>
                  <a:pt x="293063" y="8934"/>
                  <a:pt x="309472" y="24739"/>
                </a:cubicBezTo>
                <a:cubicBezTo>
                  <a:pt x="323912" y="39227"/>
                  <a:pt x="331788" y="58984"/>
                  <a:pt x="331788" y="80057"/>
                </a:cubicBezTo>
                <a:cubicBezTo>
                  <a:pt x="331788" y="101131"/>
                  <a:pt x="323912" y="120887"/>
                  <a:pt x="309472" y="135376"/>
                </a:cubicBezTo>
                <a:cubicBezTo>
                  <a:pt x="309472" y="135376"/>
                  <a:pt x="309472" y="135376"/>
                  <a:pt x="242522" y="199914"/>
                </a:cubicBezTo>
                <a:cubicBezTo>
                  <a:pt x="222831" y="220987"/>
                  <a:pt x="201827" y="231524"/>
                  <a:pt x="180823" y="231524"/>
                </a:cubicBezTo>
                <a:cubicBezTo>
                  <a:pt x="165070" y="231524"/>
                  <a:pt x="149317" y="223622"/>
                  <a:pt x="134877" y="210451"/>
                </a:cubicBezTo>
                <a:cubicBezTo>
                  <a:pt x="127000" y="202548"/>
                  <a:pt x="127000" y="189377"/>
                  <a:pt x="134877" y="181474"/>
                </a:cubicBezTo>
                <a:cubicBezTo>
                  <a:pt x="142753" y="173572"/>
                  <a:pt x="155881" y="173572"/>
                  <a:pt x="163757" y="181474"/>
                </a:cubicBezTo>
                <a:cubicBezTo>
                  <a:pt x="170321" y="186743"/>
                  <a:pt x="184761" y="201231"/>
                  <a:pt x="213641" y="170937"/>
                </a:cubicBezTo>
                <a:cubicBezTo>
                  <a:pt x="213641" y="170937"/>
                  <a:pt x="213641" y="170937"/>
                  <a:pt x="280591" y="106399"/>
                </a:cubicBezTo>
                <a:cubicBezTo>
                  <a:pt x="287155" y="98497"/>
                  <a:pt x="291093" y="89277"/>
                  <a:pt x="291093" y="80057"/>
                </a:cubicBezTo>
                <a:cubicBezTo>
                  <a:pt x="291093" y="69520"/>
                  <a:pt x="287155" y="60301"/>
                  <a:pt x="280591" y="53715"/>
                </a:cubicBezTo>
                <a:cubicBezTo>
                  <a:pt x="267464" y="40544"/>
                  <a:pt x="246460" y="33959"/>
                  <a:pt x="232020" y="49764"/>
                </a:cubicBezTo>
                <a:cubicBezTo>
                  <a:pt x="232020" y="49764"/>
                  <a:pt x="232020" y="49764"/>
                  <a:pt x="211016" y="70838"/>
                </a:cubicBezTo>
                <a:cubicBezTo>
                  <a:pt x="203139" y="78740"/>
                  <a:pt x="190012" y="78740"/>
                  <a:pt x="182135" y="70838"/>
                </a:cubicBezTo>
                <a:cubicBezTo>
                  <a:pt x="174259" y="62935"/>
                  <a:pt x="174259" y="49764"/>
                  <a:pt x="182135" y="41861"/>
                </a:cubicBezTo>
                <a:cubicBezTo>
                  <a:pt x="182135" y="41861"/>
                  <a:pt x="182135" y="41861"/>
                  <a:pt x="203139" y="20788"/>
                </a:cubicBezTo>
                <a:cubicBezTo>
                  <a:pt x="217579" y="6300"/>
                  <a:pt x="235958" y="-615"/>
                  <a:pt x="254829" y="4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65000"/>
                  <a:lumOff val="35000"/>
                </a:schemeClr>
              </a:solidFill>
              <a:latin typeface="Calibri" panose="020F0502020204030204" pitchFamily="34" charset="0"/>
            </a:endParaRPr>
          </a:p>
        </p:txBody>
      </p:sp>
      <p:sp>
        <p:nvSpPr>
          <p:cNvPr id="90" name="椭圆 38"/>
          <p:cNvSpPr/>
          <p:nvPr/>
        </p:nvSpPr>
        <p:spPr>
          <a:xfrm>
            <a:off x="6050009" y="4712042"/>
            <a:ext cx="387350" cy="316754"/>
          </a:xfrm>
          <a:custGeom>
            <a:avLst/>
            <a:gdLst>
              <a:gd name="connsiteX0" fmla="*/ 192254 w 338138"/>
              <a:gd name="connsiteY0" fmla="*/ 135421 h 335282"/>
              <a:gd name="connsiteX1" fmla="*/ 152810 w 338138"/>
              <a:gd name="connsiteY1" fmla="*/ 151158 h 335282"/>
              <a:gd name="connsiteX2" fmla="*/ 152810 w 338138"/>
              <a:gd name="connsiteY2" fmla="*/ 229842 h 335282"/>
              <a:gd name="connsiteX3" fmla="*/ 232697 w 338138"/>
              <a:gd name="connsiteY3" fmla="*/ 229842 h 335282"/>
              <a:gd name="connsiteX4" fmla="*/ 232697 w 338138"/>
              <a:gd name="connsiteY4" fmla="*/ 151158 h 335282"/>
              <a:gd name="connsiteX5" fmla="*/ 192254 w 338138"/>
              <a:gd name="connsiteY5" fmla="*/ 135421 h 335282"/>
              <a:gd name="connsiteX6" fmla="*/ 238125 w 338138"/>
              <a:gd name="connsiteY6" fmla="*/ 69850 h 335282"/>
              <a:gd name="connsiteX7" fmla="*/ 225425 w 338138"/>
              <a:gd name="connsiteY7" fmla="*/ 80963 h 335282"/>
              <a:gd name="connsiteX8" fmla="*/ 238125 w 338138"/>
              <a:gd name="connsiteY8" fmla="*/ 92076 h 335282"/>
              <a:gd name="connsiteX9" fmla="*/ 250825 w 338138"/>
              <a:gd name="connsiteY9" fmla="*/ 80963 h 335282"/>
              <a:gd name="connsiteX10" fmla="*/ 238125 w 338138"/>
              <a:gd name="connsiteY10" fmla="*/ 69850 h 335282"/>
              <a:gd name="connsiteX11" fmla="*/ 214313 w 338138"/>
              <a:gd name="connsiteY11" fmla="*/ 57150 h 335282"/>
              <a:gd name="connsiteX12" fmla="*/ 263526 w 338138"/>
              <a:gd name="connsiteY12" fmla="*/ 57150 h 335282"/>
              <a:gd name="connsiteX13" fmla="*/ 263526 w 338138"/>
              <a:gd name="connsiteY13" fmla="*/ 106363 h 335282"/>
              <a:gd name="connsiteX14" fmla="*/ 214313 w 338138"/>
              <a:gd name="connsiteY14" fmla="*/ 106363 h 335282"/>
              <a:gd name="connsiteX15" fmla="*/ 49213 w 338138"/>
              <a:gd name="connsiteY15" fmla="*/ 57150 h 335282"/>
              <a:gd name="connsiteX16" fmla="*/ 195263 w 338138"/>
              <a:gd name="connsiteY16" fmla="*/ 57150 h 335282"/>
              <a:gd name="connsiteX17" fmla="*/ 195263 w 338138"/>
              <a:gd name="connsiteY17" fmla="*/ 106363 h 335282"/>
              <a:gd name="connsiteX18" fmla="*/ 49213 w 338138"/>
              <a:gd name="connsiteY18" fmla="*/ 106363 h 335282"/>
              <a:gd name="connsiteX19" fmla="*/ 22225 w 338138"/>
              <a:gd name="connsiteY19" fmla="*/ 28575 h 335282"/>
              <a:gd name="connsiteX20" fmla="*/ 22225 w 338138"/>
              <a:gd name="connsiteY20" fmla="*/ 269875 h 335282"/>
              <a:gd name="connsiteX21" fmla="*/ 241853 w 338138"/>
              <a:gd name="connsiteY21" fmla="*/ 269875 h 335282"/>
              <a:gd name="connsiteX22" fmla="*/ 247114 w 338138"/>
              <a:gd name="connsiteY22" fmla="*/ 259384 h 335282"/>
              <a:gd name="connsiteX23" fmla="*/ 233962 w 338138"/>
              <a:gd name="connsiteY23" fmla="*/ 248892 h 335282"/>
              <a:gd name="connsiteX24" fmla="*/ 155054 w 338138"/>
              <a:gd name="connsiteY24" fmla="*/ 251515 h 335282"/>
              <a:gd name="connsiteX25" fmla="*/ 49843 w 338138"/>
              <a:gd name="connsiteY25" fmla="*/ 251515 h 335282"/>
              <a:gd name="connsiteX26" fmla="*/ 49843 w 338138"/>
              <a:gd name="connsiteY26" fmla="*/ 231844 h 335282"/>
              <a:gd name="connsiteX27" fmla="*/ 135327 w 338138"/>
              <a:gd name="connsiteY27" fmla="*/ 231844 h 335282"/>
              <a:gd name="connsiteX28" fmla="*/ 122175 w 338138"/>
              <a:gd name="connsiteY28" fmla="*/ 201682 h 335282"/>
              <a:gd name="connsiteX29" fmla="*/ 49843 w 338138"/>
              <a:gd name="connsiteY29" fmla="*/ 201682 h 335282"/>
              <a:gd name="connsiteX30" fmla="*/ 49843 w 338138"/>
              <a:gd name="connsiteY30" fmla="*/ 183322 h 335282"/>
              <a:gd name="connsiteX31" fmla="*/ 120860 w 338138"/>
              <a:gd name="connsiteY31" fmla="*/ 183322 h 335282"/>
              <a:gd name="connsiteX32" fmla="*/ 131381 w 338138"/>
              <a:gd name="connsiteY32" fmla="*/ 153159 h 335282"/>
              <a:gd name="connsiteX33" fmla="*/ 49843 w 338138"/>
              <a:gd name="connsiteY33" fmla="*/ 153159 h 335282"/>
              <a:gd name="connsiteX34" fmla="*/ 49843 w 338138"/>
              <a:gd name="connsiteY34" fmla="*/ 134800 h 335282"/>
              <a:gd name="connsiteX35" fmla="*/ 147163 w 338138"/>
              <a:gd name="connsiteY35" fmla="*/ 134800 h 335282"/>
              <a:gd name="connsiteX36" fmla="*/ 243168 w 338138"/>
              <a:gd name="connsiteY36" fmla="*/ 138734 h 335282"/>
              <a:gd name="connsiteX37" fmla="*/ 251059 w 338138"/>
              <a:gd name="connsiteY37" fmla="*/ 231844 h 335282"/>
              <a:gd name="connsiteX38" fmla="*/ 264210 w 338138"/>
              <a:gd name="connsiteY38" fmla="*/ 243647 h 335282"/>
              <a:gd name="connsiteX39" fmla="*/ 272101 w 338138"/>
              <a:gd name="connsiteY39" fmla="*/ 238401 h 335282"/>
              <a:gd name="connsiteX40" fmla="*/ 290513 w 338138"/>
              <a:gd name="connsiteY40" fmla="*/ 256761 h 335282"/>
              <a:gd name="connsiteX41" fmla="*/ 290513 w 338138"/>
              <a:gd name="connsiteY41" fmla="*/ 28575 h 335282"/>
              <a:gd name="connsiteX42" fmla="*/ 22225 w 338138"/>
              <a:gd name="connsiteY42" fmla="*/ 28575 h 335282"/>
              <a:gd name="connsiteX43" fmla="*/ 0 w 338138"/>
              <a:gd name="connsiteY43" fmla="*/ 0 h 335282"/>
              <a:gd name="connsiteX44" fmla="*/ 311721 w 338138"/>
              <a:gd name="connsiteY44" fmla="*/ 0 h 335282"/>
              <a:gd name="connsiteX45" fmla="*/ 311721 w 338138"/>
              <a:gd name="connsiteY45" fmla="*/ 278479 h 335282"/>
              <a:gd name="connsiteX46" fmla="*/ 338138 w 338138"/>
              <a:gd name="connsiteY46" fmla="*/ 304875 h 335282"/>
              <a:gd name="connsiteX47" fmla="*/ 330213 w 338138"/>
              <a:gd name="connsiteY47" fmla="*/ 325992 h 335282"/>
              <a:gd name="connsiteX48" fmla="*/ 307759 w 338138"/>
              <a:gd name="connsiteY48" fmla="*/ 335230 h 335282"/>
              <a:gd name="connsiteX49" fmla="*/ 262850 w 338138"/>
              <a:gd name="connsiteY49" fmla="*/ 291677 h 335282"/>
              <a:gd name="connsiteX50" fmla="*/ 0 w 338138"/>
              <a:gd name="connsiteY50" fmla="*/ 291677 h 335282"/>
              <a:gd name="connsiteX51" fmla="*/ 0 w 338138"/>
              <a:gd name="connsiteY51" fmla="*/ 0 h 335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338138" h="335282">
                <a:moveTo>
                  <a:pt x="192254" y="135421"/>
                </a:moveTo>
                <a:cubicBezTo>
                  <a:pt x="177774" y="135421"/>
                  <a:pt x="163461" y="140666"/>
                  <a:pt x="152810" y="151158"/>
                </a:cubicBezTo>
                <a:cubicBezTo>
                  <a:pt x="130175" y="173452"/>
                  <a:pt x="130175" y="207548"/>
                  <a:pt x="152810" y="229842"/>
                </a:cubicBezTo>
                <a:cubicBezTo>
                  <a:pt x="174113" y="250825"/>
                  <a:pt x="210062" y="250825"/>
                  <a:pt x="232697" y="229842"/>
                </a:cubicBezTo>
                <a:cubicBezTo>
                  <a:pt x="254000" y="207548"/>
                  <a:pt x="254000" y="173452"/>
                  <a:pt x="232697" y="151158"/>
                </a:cubicBezTo>
                <a:cubicBezTo>
                  <a:pt x="221379" y="140666"/>
                  <a:pt x="206733" y="135421"/>
                  <a:pt x="192254" y="135421"/>
                </a:cubicBezTo>
                <a:close/>
                <a:moveTo>
                  <a:pt x="238125" y="69850"/>
                </a:moveTo>
                <a:cubicBezTo>
                  <a:pt x="231111" y="69850"/>
                  <a:pt x="225425" y="74825"/>
                  <a:pt x="225425" y="80963"/>
                </a:cubicBezTo>
                <a:cubicBezTo>
                  <a:pt x="225425" y="87101"/>
                  <a:pt x="231111" y="92076"/>
                  <a:pt x="238125" y="92076"/>
                </a:cubicBezTo>
                <a:cubicBezTo>
                  <a:pt x="245139" y="92076"/>
                  <a:pt x="250825" y="87101"/>
                  <a:pt x="250825" y="80963"/>
                </a:cubicBezTo>
                <a:cubicBezTo>
                  <a:pt x="250825" y="74825"/>
                  <a:pt x="245139" y="69850"/>
                  <a:pt x="238125" y="69850"/>
                </a:cubicBezTo>
                <a:close/>
                <a:moveTo>
                  <a:pt x="214313" y="57150"/>
                </a:moveTo>
                <a:lnTo>
                  <a:pt x="263526" y="57150"/>
                </a:lnTo>
                <a:lnTo>
                  <a:pt x="263526" y="106363"/>
                </a:lnTo>
                <a:lnTo>
                  <a:pt x="214313" y="106363"/>
                </a:lnTo>
                <a:close/>
                <a:moveTo>
                  <a:pt x="49213" y="57150"/>
                </a:moveTo>
                <a:lnTo>
                  <a:pt x="195263" y="57150"/>
                </a:lnTo>
                <a:lnTo>
                  <a:pt x="195263" y="106363"/>
                </a:lnTo>
                <a:lnTo>
                  <a:pt x="49213" y="106363"/>
                </a:lnTo>
                <a:close/>
                <a:moveTo>
                  <a:pt x="22225" y="28575"/>
                </a:moveTo>
                <a:cubicBezTo>
                  <a:pt x="22225" y="28575"/>
                  <a:pt x="22225" y="28575"/>
                  <a:pt x="22225" y="269875"/>
                </a:cubicBezTo>
                <a:lnTo>
                  <a:pt x="241853" y="269875"/>
                </a:lnTo>
                <a:cubicBezTo>
                  <a:pt x="241853" y="269875"/>
                  <a:pt x="241853" y="269875"/>
                  <a:pt x="247114" y="259384"/>
                </a:cubicBezTo>
                <a:cubicBezTo>
                  <a:pt x="247114" y="259384"/>
                  <a:pt x="247114" y="259384"/>
                  <a:pt x="233962" y="248892"/>
                </a:cubicBezTo>
                <a:cubicBezTo>
                  <a:pt x="210289" y="264629"/>
                  <a:pt x="178726" y="265941"/>
                  <a:pt x="155054" y="251515"/>
                </a:cubicBezTo>
                <a:cubicBezTo>
                  <a:pt x="155054" y="251515"/>
                  <a:pt x="155054" y="251515"/>
                  <a:pt x="49843" y="251515"/>
                </a:cubicBezTo>
                <a:cubicBezTo>
                  <a:pt x="49843" y="251515"/>
                  <a:pt x="49843" y="251515"/>
                  <a:pt x="49843" y="231844"/>
                </a:cubicBezTo>
                <a:cubicBezTo>
                  <a:pt x="49843" y="231844"/>
                  <a:pt x="49843" y="231844"/>
                  <a:pt x="135327" y="231844"/>
                </a:cubicBezTo>
                <a:cubicBezTo>
                  <a:pt x="128751" y="222664"/>
                  <a:pt x="123490" y="213484"/>
                  <a:pt x="122175" y="201682"/>
                </a:cubicBezTo>
                <a:cubicBezTo>
                  <a:pt x="122175" y="201682"/>
                  <a:pt x="122175" y="201682"/>
                  <a:pt x="49843" y="201682"/>
                </a:cubicBezTo>
                <a:cubicBezTo>
                  <a:pt x="49843" y="201682"/>
                  <a:pt x="49843" y="201682"/>
                  <a:pt x="49843" y="183322"/>
                </a:cubicBezTo>
                <a:cubicBezTo>
                  <a:pt x="49843" y="183322"/>
                  <a:pt x="49843" y="183322"/>
                  <a:pt x="120860" y="183322"/>
                </a:cubicBezTo>
                <a:cubicBezTo>
                  <a:pt x="122175" y="172831"/>
                  <a:pt x="124806" y="162339"/>
                  <a:pt x="131381" y="153159"/>
                </a:cubicBezTo>
                <a:cubicBezTo>
                  <a:pt x="131381" y="153159"/>
                  <a:pt x="131381" y="153159"/>
                  <a:pt x="49843" y="153159"/>
                </a:cubicBezTo>
                <a:cubicBezTo>
                  <a:pt x="49843" y="153159"/>
                  <a:pt x="49843" y="153159"/>
                  <a:pt x="49843" y="134800"/>
                </a:cubicBezTo>
                <a:cubicBezTo>
                  <a:pt x="49843" y="134800"/>
                  <a:pt x="49843" y="134800"/>
                  <a:pt x="147163" y="134800"/>
                </a:cubicBezTo>
                <a:cubicBezTo>
                  <a:pt x="174781" y="111194"/>
                  <a:pt x="216865" y="112506"/>
                  <a:pt x="243168" y="138734"/>
                </a:cubicBezTo>
                <a:cubicBezTo>
                  <a:pt x="269471" y="164962"/>
                  <a:pt x="270786" y="202993"/>
                  <a:pt x="251059" y="231844"/>
                </a:cubicBezTo>
                <a:cubicBezTo>
                  <a:pt x="251059" y="231844"/>
                  <a:pt x="251059" y="231844"/>
                  <a:pt x="264210" y="243647"/>
                </a:cubicBezTo>
                <a:cubicBezTo>
                  <a:pt x="264210" y="243647"/>
                  <a:pt x="264210" y="243647"/>
                  <a:pt x="272101" y="238401"/>
                </a:cubicBezTo>
                <a:cubicBezTo>
                  <a:pt x="272101" y="238401"/>
                  <a:pt x="272101" y="238401"/>
                  <a:pt x="290513" y="256761"/>
                </a:cubicBezTo>
                <a:cubicBezTo>
                  <a:pt x="290513" y="256761"/>
                  <a:pt x="290513" y="256761"/>
                  <a:pt x="290513" y="28575"/>
                </a:cubicBezTo>
                <a:cubicBezTo>
                  <a:pt x="290513" y="28575"/>
                  <a:pt x="290513" y="28575"/>
                  <a:pt x="22225" y="28575"/>
                </a:cubicBezTo>
                <a:close/>
                <a:moveTo>
                  <a:pt x="0" y="0"/>
                </a:moveTo>
                <a:cubicBezTo>
                  <a:pt x="0" y="0"/>
                  <a:pt x="0" y="0"/>
                  <a:pt x="311721" y="0"/>
                </a:cubicBezTo>
                <a:cubicBezTo>
                  <a:pt x="311721" y="0"/>
                  <a:pt x="311721" y="0"/>
                  <a:pt x="311721" y="278479"/>
                </a:cubicBezTo>
                <a:cubicBezTo>
                  <a:pt x="311721" y="278479"/>
                  <a:pt x="311721" y="278479"/>
                  <a:pt x="338138" y="304875"/>
                </a:cubicBezTo>
                <a:cubicBezTo>
                  <a:pt x="338138" y="304875"/>
                  <a:pt x="338138" y="316753"/>
                  <a:pt x="330213" y="325992"/>
                </a:cubicBezTo>
                <a:cubicBezTo>
                  <a:pt x="320967" y="336550"/>
                  <a:pt x="307759" y="335230"/>
                  <a:pt x="307759" y="335230"/>
                </a:cubicBezTo>
                <a:cubicBezTo>
                  <a:pt x="307759" y="335230"/>
                  <a:pt x="307759" y="335230"/>
                  <a:pt x="262850" y="291677"/>
                </a:cubicBezTo>
                <a:cubicBezTo>
                  <a:pt x="262850" y="291677"/>
                  <a:pt x="262850" y="291677"/>
                  <a:pt x="0" y="291677"/>
                </a:cubicBezTo>
                <a:cubicBezTo>
                  <a:pt x="0" y="291677"/>
                  <a:pt x="0" y="291677"/>
                  <a:pt x="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65000"/>
                  <a:lumOff val="35000"/>
                </a:schemeClr>
              </a:solidFill>
              <a:latin typeface="Calibri" panose="020F0502020204030204" pitchFamily="34" charset="0"/>
            </a:endParaRPr>
          </a:p>
        </p:txBody>
      </p:sp>
      <p:sp>
        <p:nvSpPr>
          <p:cNvPr id="62" name="矩形 44"/>
          <p:cNvSpPr/>
          <p:nvPr/>
        </p:nvSpPr>
        <p:spPr>
          <a:xfrm>
            <a:off x="1661080" y="1069885"/>
            <a:ext cx="9163240" cy="4832092"/>
          </a:xfrm>
          <a:prstGeom prst="rect">
            <a:avLst/>
          </a:prstGeom>
          <a:ln>
            <a:noFill/>
          </a:ln>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57200" indent="-457200">
              <a:lnSpc>
                <a:spcPct val="150000"/>
              </a:lnSpc>
              <a:buFont typeface="Arial" panose="020B0604020202020204" pitchFamily="34" charset="0"/>
              <a:buChar char="•"/>
            </a:pPr>
            <a:r>
              <a:rPr lang="vi-VN" altLang="en-US" sz="2800"/>
              <a:t>Câu lệnh BACKUP DATABASE được sử dụng trong SQL Server để tạo bản sao lưu đầy đủ của cơ sở dữ liệu SQL hiện có</a:t>
            </a:r>
            <a:r>
              <a:rPr lang="vi-VN" altLang="en-US" sz="2800" smtClean="0"/>
              <a:t>.</a:t>
            </a:r>
            <a:endParaRPr lang="en-US" altLang="en-US" sz="2800" smtClean="0"/>
          </a:p>
          <a:p>
            <a:pPr marL="457200" indent="-457200">
              <a:lnSpc>
                <a:spcPct val="150000"/>
              </a:lnSpc>
              <a:buFont typeface="Arial" panose="020B0604020202020204" pitchFamily="34" charset="0"/>
              <a:buChar char="•"/>
            </a:pPr>
            <a:r>
              <a:rPr lang="en-US" altLang="en-US" sz="2800" smtClean="0"/>
              <a:t>Cú pháp:</a:t>
            </a:r>
          </a:p>
          <a:p>
            <a:pPr lvl="3">
              <a:lnSpc>
                <a:spcPct val="150000"/>
              </a:lnSpc>
            </a:pPr>
            <a:r>
              <a:rPr lang="en-US" sz="2800"/>
              <a:t>BACKUP DATABASE </a:t>
            </a:r>
            <a:r>
              <a:rPr lang="en-US" sz="2800" i="1"/>
              <a:t>databasename</a:t>
            </a:r>
            <a:r>
              <a:rPr lang="en-US" sz="2800"/>
              <a:t/>
            </a:r>
            <a:br>
              <a:rPr lang="en-US" sz="2800"/>
            </a:br>
            <a:r>
              <a:rPr lang="en-US" sz="2800"/>
              <a:t>TO DISK = '</a:t>
            </a:r>
            <a:r>
              <a:rPr lang="en-US" sz="2800" i="1"/>
              <a:t>filepath</a:t>
            </a:r>
            <a:r>
              <a:rPr lang="en-US" sz="2800"/>
              <a:t>';</a:t>
            </a:r>
            <a:endParaRPr lang="en-US" altLang="en-US" sz="2600"/>
          </a:p>
          <a:p>
            <a:pPr marL="914400" lvl="1" indent="-457200">
              <a:buFont typeface="Arial" panose="020B0604020202020204" pitchFamily="34" charset="0"/>
              <a:buChar char="•"/>
            </a:pPr>
            <a:endParaRPr lang="en-US" altLang="en-US" sz="2800" b="1" smtClean="0">
              <a:sym typeface="Symbol" panose="05050102010706020507" pitchFamily="18" charset="2"/>
            </a:endParaRPr>
          </a:p>
          <a:p>
            <a:pPr marL="457200" indent="-457200">
              <a:buFont typeface="Arial" panose="020B0604020202020204" pitchFamily="34" charset="0"/>
              <a:buChar char="•"/>
            </a:pPr>
            <a:endParaRPr lang="en-US" altLang="en-US" sz="2800"/>
          </a:p>
        </p:txBody>
      </p:sp>
    </p:spTree>
    <p:extLst>
      <p:ext uri="{BB962C8B-B14F-4D97-AF65-F5344CB8AC3E}">
        <p14:creationId xmlns:p14="http://schemas.microsoft.com/office/powerpoint/2010/main" val="3939891659"/>
      </p:ext>
    </p:extLst>
  </p:cSld>
  <p:clrMapOvr>
    <a:masterClrMapping/>
  </p:clrMapOvr>
  <mc:AlternateContent xmlns:mc="http://schemas.openxmlformats.org/markup-compatibility/2006" xmlns:p14="http://schemas.microsoft.com/office/powerpoint/2010/main">
    <mc:Choice Requires="p14">
      <p:transition spd="slow" p14:dur="1750" advClick="0">
        <p14:doors dir="vert"/>
      </p:transition>
    </mc:Choice>
    <mc:Fallback xmlns="">
      <p:transition spd="slow" advClick="0">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1865151" y="349790"/>
            <a:ext cx="4256293" cy="721592"/>
            <a:chOff x="6096000" y="2068962"/>
            <a:chExt cx="5208790" cy="721592"/>
          </a:xfrm>
        </p:grpSpPr>
        <p:sp>
          <p:nvSpPr>
            <p:cNvPr id="21" name="文本框 20"/>
            <p:cNvSpPr txBox="1"/>
            <p:nvPr/>
          </p:nvSpPr>
          <p:spPr>
            <a:xfrm>
              <a:off x="6096000" y="2068962"/>
              <a:ext cx="5208790" cy="646331"/>
            </a:xfrm>
            <a:prstGeom prst="rect">
              <a:avLst/>
            </a:prstGeom>
            <a:noFill/>
          </p:spPr>
          <p:txBody>
            <a:bodyPr wrap="none" rtlCol="0">
              <a:spAutoFit/>
              <a:scene3d>
                <a:camera prst="orthographicFront"/>
                <a:lightRig rig="threePt" dir="t"/>
              </a:scene3d>
              <a:sp3d contourW="12700"/>
            </a:bodyPr>
            <a:lstStyle/>
            <a:p>
              <a:r>
                <a:rPr lang="en-US" altLang="zh-CN" sz="3600" b="1" u="sng" dirty="0">
                  <a:solidFill>
                    <a:srgbClr val="D32F2F"/>
                  </a:solidFill>
                  <a:latin typeface="Calibri" panose="020F0502020204030204" pitchFamily="34" charset="0"/>
                </a:rPr>
                <a:t>5</a:t>
              </a:r>
              <a:r>
                <a:rPr lang="en-US" altLang="zh-CN" sz="3600" b="1" u="sng" smtClean="0">
                  <a:solidFill>
                    <a:srgbClr val="D32F2F"/>
                  </a:solidFill>
                  <a:latin typeface="Calibri" panose="020F0502020204030204" pitchFamily="34" charset="0"/>
                </a:rPr>
                <a:t>. </a:t>
              </a:r>
              <a:r>
                <a:rPr lang="en-US" altLang="zh-CN" sz="3600" b="1" u="sng">
                  <a:solidFill>
                    <a:srgbClr val="D32F2F"/>
                  </a:solidFill>
                  <a:latin typeface="Calibri" panose="020F0502020204030204" pitchFamily="34" charset="0"/>
                </a:rPr>
                <a:t>PHỤC HỒI DỮ LIỆU</a:t>
              </a:r>
            </a:p>
          </p:txBody>
        </p:sp>
        <p:sp>
          <p:nvSpPr>
            <p:cNvPr id="22" name="文本框 21"/>
            <p:cNvSpPr txBox="1"/>
            <p:nvPr/>
          </p:nvSpPr>
          <p:spPr>
            <a:xfrm>
              <a:off x="6096000" y="2482777"/>
              <a:ext cx="5061857" cy="307777"/>
            </a:xfrm>
            <a:prstGeom prst="rect">
              <a:avLst/>
            </a:prstGeom>
            <a:noFill/>
          </p:spPr>
          <p:txBody>
            <a:bodyPr wrap="square" rtlCol="0">
              <a:spAutoFit/>
              <a:scene3d>
                <a:camera prst="orthographicFront"/>
                <a:lightRig rig="threePt" dir="t"/>
              </a:scene3d>
              <a:sp3d contourW="12700"/>
            </a:bodyPr>
            <a:lstStyle/>
            <a:p>
              <a:endParaRPr lang="en-US" altLang="zh-CN" sz="1400" dirty="0">
                <a:solidFill>
                  <a:schemeClr val="bg1">
                    <a:lumMod val="65000"/>
                  </a:schemeClr>
                </a:solidFill>
                <a:latin typeface="Calibri" panose="020F0502020204030204" pitchFamily="34" charset="0"/>
              </a:endParaRPr>
            </a:p>
          </p:txBody>
        </p:sp>
      </p:grpSp>
      <p:sp>
        <p:nvSpPr>
          <p:cNvPr id="85" name="椭圆 18"/>
          <p:cNvSpPr/>
          <p:nvPr/>
        </p:nvSpPr>
        <p:spPr>
          <a:xfrm>
            <a:off x="6053152" y="6131312"/>
            <a:ext cx="287485" cy="274080"/>
          </a:xfrm>
          <a:custGeom>
            <a:avLst/>
            <a:gdLst>
              <a:gd name="connsiteX0" fmla="*/ 5145 w 317509"/>
              <a:gd name="connsiteY0" fmla="*/ 226044 h 326057"/>
              <a:gd name="connsiteX1" fmla="*/ 69467 w 317509"/>
              <a:gd name="connsiteY1" fmla="*/ 226044 h 326057"/>
              <a:gd name="connsiteX2" fmla="*/ 74613 w 317509"/>
              <a:gd name="connsiteY2" fmla="*/ 231240 h 326057"/>
              <a:gd name="connsiteX3" fmla="*/ 74613 w 317509"/>
              <a:gd name="connsiteY3" fmla="*/ 322160 h 326057"/>
              <a:gd name="connsiteX4" fmla="*/ 69467 w 317509"/>
              <a:gd name="connsiteY4" fmla="*/ 326057 h 326057"/>
              <a:gd name="connsiteX5" fmla="*/ 5145 w 317509"/>
              <a:gd name="connsiteY5" fmla="*/ 326057 h 326057"/>
              <a:gd name="connsiteX6" fmla="*/ 0 w 317509"/>
              <a:gd name="connsiteY6" fmla="*/ 322160 h 326057"/>
              <a:gd name="connsiteX7" fmla="*/ 0 w 317509"/>
              <a:gd name="connsiteY7" fmla="*/ 231240 h 326057"/>
              <a:gd name="connsiteX8" fmla="*/ 5145 w 317509"/>
              <a:gd name="connsiteY8" fmla="*/ 226044 h 326057"/>
              <a:gd name="connsiteX9" fmla="*/ 119555 w 317509"/>
              <a:gd name="connsiteY9" fmla="*/ 156194 h 326057"/>
              <a:gd name="connsiteX10" fmla="*/ 185245 w 317509"/>
              <a:gd name="connsiteY10" fmla="*/ 156194 h 326057"/>
              <a:gd name="connsiteX11" fmla="*/ 190500 w 317509"/>
              <a:gd name="connsiteY11" fmla="*/ 161381 h 326057"/>
              <a:gd name="connsiteX12" fmla="*/ 190500 w 317509"/>
              <a:gd name="connsiteY12" fmla="*/ 322167 h 326057"/>
              <a:gd name="connsiteX13" fmla="*/ 185245 w 317509"/>
              <a:gd name="connsiteY13" fmla="*/ 326057 h 326057"/>
              <a:gd name="connsiteX14" fmla="*/ 119555 w 317509"/>
              <a:gd name="connsiteY14" fmla="*/ 326057 h 326057"/>
              <a:gd name="connsiteX15" fmla="*/ 114300 w 317509"/>
              <a:gd name="connsiteY15" fmla="*/ 322167 h 326057"/>
              <a:gd name="connsiteX16" fmla="*/ 114300 w 317509"/>
              <a:gd name="connsiteY16" fmla="*/ 161381 h 326057"/>
              <a:gd name="connsiteX17" fmla="*/ 119555 w 317509"/>
              <a:gd name="connsiteY17" fmla="*/ 156194 h 326057"/>
              <a:gd name="connsiteX18" fmla="*/ 258042 w 317509"/>
              <a:gd name="connsiteY18" fmla="*/ 2909 h 326057"/>
              <a:gd name="connsiteX19" fmla="*/ 265835 w 317509"/>
              <a:gd name="connsiteY19" fmla="*/ 2909 h 326057"/>
              <a:gd name="connsiteX20" fmla="*/ 316491 w 317509"/>
              <a:gd name="connsiteY20" fmla="*/ 89512 h 326057"/>
              <a:gd name="connsiteX21" fmla="*/ 311295 w 317509"/>
              <a:gd name="connsiteY21" fmla="*/ 97268 h 326057"/>
              <a:gd name="connsiteX22" fmla="*/ 294410 w 317509"/>
              <a:gd name="connsiteY22" fmla="*/ 97268 h 326057"/>
              <a:gd name="connsiteX23" fmla="*/ 294410 w 317509"/>
              <a:gd name="connsiteY23" fmla="*/ 322178 h 326057"/>
              <a:gd name="connsiteX24" fmla="*/ 289214 w 317509"/>
              <a:gd name="connsiteY24" fmla="*/ 326056 h 326057"/>
              <a:gd name="connsiteX25" fmla="*/ 234662 w 317509"/>
              <a:gd name="connsiteY25" fmla="*/ 326056 h 326057"/>
              <a:gd name="connsiteX26" fmla="*/ 229467 w 317509"/>
              <a:gd name="connsiteY26" fmla="*/ 322178 h 326057"/>
              <a:gd name="connsiteX27" fmla="*/ 229467 w 317509"/>
              <a:gd name="connsiteY27" fmla="*/ 97268 h 326057"/>
              <a:gd name="connsiteX28" fmla="*/ 212581 w 317509"/>
              <a:gd name="connsiteY28" fmla="*/ 97268 h 326057"/>
              <a:gd name="connsiteX29" fmla="*/ 207386 w 317509"/>
              <a:gd name="connsiteY29" fmla="*/ 89512 h 326057"/>
              <a:gd name="connsiteX30" fmla="*/ 258042 w 317509"/>
              <a:gd name="connsiteY30" fmla="*/ 2909 h 326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7509" h="326057">
                <a:moveTo>
                  <a:pt x="5145" y="226044"/>
                </a:moveTo>
                <a:cubicBezTo>
                  <a:pt x="69467" y="226044"/>
                  <a:pt x="69467" y="226044"/>
                  <a:pt x="69467" y="226044"/>
                </a:cubicBezTo>
                <a:cubicBezTo>
                  <a:pt x="72040" y="226044"/>
                  <a:pt x="74613" y="228642"/>
                  <a:pt x="74613" y="231240"/>
                </a:cubicBezTo>
                <a:cubicBezTo>
                  <a:pt x="74613" y="322160"/>
                  <a:pt x="74613" y="322160"/>
                  <a:pt x="74613" y="322160"/>
                </a:cubicBezTo>
                <a:cubicBezTo>
                  <a:pt x="74613" y="324758"/>
                  <a:pt x="72040" y="326057"/>
                  <a:pt x="69467" y="326057"/>
                </a:cubicBezTo>
                <a:cubicBezTo>
                  <a:pt x="5145" y="326057"/>
                  <a:pt x="5145" y="326057"/>
                  <a:pt x="5145" y="326057"/>
                </a:cubicBezTo>
                <a:cubicBezTo>
                  <a:pt x="2573" y="326057"/>
                  <a:pt x="0" y="324758"/>
                  <a:pt x="0" y="322160"/>
                </a:cubicBezTo>
                <a:cubicBezTo>
                  <a:pt x="0" y="231240"/>
                  <a:pt x="0" y="231240"/>
                  <a:pt x="0" y="231240"/>
                </a:cubicBezTo>
                <a:cubicBezTo>
                  <a:pt x="0" y="228642"/>
                  <a:pt x="2573" y="226044"/>
                  <a:pt x="5145" y="226044"/>
                </a:cubicBezTo>
                <a:close/>
                <a:moveTo>
                  <a:pt x="119555" y="156194"/>
                </a:moveTo>
                <a:cubicBezTo>
                  <a:pt x="119555" y="156194"/>
                  <a:pt x="119555" y="156194"/>
                  <a:pt x="185245" y="156194"/>
                </a:cubicBezTo>
                <a:cubicBezTo>
                  <a:pt x="187872" y="156194"/>
                  <a:pt x="190500" y="158787"/>
                  <a:pt x="190500" y="161381"/>
                </a:cubicBezTo>
                <a:cubicBezTo>
                  <a:pt x="190500" y="161381"/>
                  <a:pt x="190500" y="161381"/>
                  <a:pt x="190500" y="322167"/>
                </a:cubicBezTo>
                <a:cubicBezTo>
                  <a:pt x="190500" y="324760"/>
                  <a:pt x="187872" y="326057"/>
                  <a:pt x="185245" y="326057"/>
                </a:cubicBezTo>
                <a:cubicBezTo>
                  <a:pt x="185245" y="326057"/>
                  <a:pt x="185245" y="326057"/>
                  <a:pt x="119555" y="326057"/>
                </a:cubicBezTo>
                <a:cubicBezTo>
                  <a:pt x="116927" y="326057"/>
                  <a:pt x="114300" y="324760"/>
                  <a:pt x="114300" y="322167"/>
                </a:cubicBezTo>
                <a:cubicBezTo>
                  <a:pt x="114300" y="322167"/>
                  <a:pt x="114300" y="322167"/>
                  <a:pt x="114300" y="161381"/>
                </a:cubicBezTo>
                <a:cubicBezTo>
                  <a:pt x="114300" y="158787"/>
                  <a:pt x="116927" y="156194"/>
                  <a:pt x="119555" y="156194"/>
                </a:cubicBezTo>
                <a:close/>
                <a:moveTo>
                  <a:pt x="258042" y="2909"/>
                </a:moveTo>
                <a:cubicBezTo>
                  <a:pt x="259341" y="-969"/>
                  <a:pt x="263237" y="-969"/>
                  <a:pt x="265835" y="2909"/>
                </a:cubicBezTo>
                <a:cubicBezTo>
                  <a:pt x="265835" y="2909"/>
                  <a:pt x="265835" y="2909"/>
                  <a:pt x="316491" y="89512"/>
                </a:cubicBezTo>
                <a:cubicBezTo>
                  <a:pt x="319088" y="93390"/>
                  <a:pt x="316491" y="97268"/>
                  <a:pt x="311295" y="97268"/>
                </a:cubicBezTo>
                <a:cubicBezTo>
                  <a:pt x="311295" y="97268"/>
                  <a:pt x="311295" y="97268"/>
                  <a:pt x="294410" y="97268"/>
                </a:cubicBezTo>
                <a:cubicBezTo>
                  <a:pt x="294410" y="97268"/>
                  <a:pt x="294410" y="97268"/>
                  <a:pt x="294410" y="322178"/>
                </a:cubicBezTo>
                <a:cubicBezTo>
                  <a:pt x="294410" y="324763"/>
                  <a:pt x="291812" y="326056"/>
                  <a:pt x="289214" y="326056"/>
                </a:cubicBezTo>
                <a:cubicBezTo>
                  <a:pt x="289214" y="326056"/>
                  <a:pt x="289214" y="326056"/>
                  <a:pt x="234662" y="326056"/>
                </a:cubicBezTo>
                <a:cubicBezTo>
                  <a:pt x="232064" y="326056"/>
                  <a:pt x="229467" y="324763"/>
                  <a:pt x="229467" y="322178"/>
                </a:cubicBezTo>
                <a:cubicBezTo>
                  <a:pt x="229467" y="322178"/>
                  <a:pt x="229467" y="322178"/>
                  <a:pt x="229467" y="97268"/>
                </a:cubicBezTo>
                <a:cubicBezTo>
                  <a:pt x="229467" y="97268"/>
                  <a:pt x="229467" y="97268"/>
                  <a:pt x="212581" y="97268"/>
                </a:cubicBezTo>
                <a:cubicBezTo>
                  <a:pt x="207386" y="97268"/>
                  <a:pt x="204788" y="93390"/>
                  <a:pt x="207386" y="89512"/>
                </a:cubicBezTo>
                <a:cubicBezTo>
                  <a:pt x="207386" y="89512"/>
                  <a:pt x="207386" y="89512"/>
                  <a:pt x="258042" y="290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65000"/>
                  <a:lumOff val="35000"/>
                </a:schemeClr>
              </a:solidFill>
              <a:latin typeface="Calibri" panose="020F0502020204030204" pitchFamily="34" charset="0"/>
            </a:endParaRPr>
          </a:p>
        </p:txBody>
      </p:sp>
      <p:sp>
        <p:nvSpPr>
          <p:cNvPr id="86" name="椭圆 16"/>
          <p:cNvSpPr/>
          <p:nvPr/>
        </p:nvSpPr>
        <p:spPr>
          <a:xfrm>
            <a:off x="6055714" y="5411986"/>
            <a:ext cx="311256" cy="274080"/>
          </a:xfrm>
          <a:custGeom>
            <a:avLst/>
            <a:gdLst>
              <a:gd name="connsiteX0" fmla="*/ 311151 w 331788"/>
              <a:gd name="connsiteY0" fmla="*/ 34925 h 331788"/>
              <a:gd name="connsiteX1" fmla="*/ 331788 w 331788"/>
              <a:gd name="connsiteY1" fmla="*/ 92075 h 331788"/>
              <a:gd name="connsiteX2" fmla="*/ 311151 w 331788"/>
              <a:gd name="connsiteY2" fmla="*/ 98425 h 331788"/>
              <a:gd name="connsiteX3" fmla="*/ 304801 w 331788"/>
              <a:gd name="connsiteY3" fmla="*/ 76200 h 331788"/>
              <a:gd name="connsiteX4" fmla="*/ 254001 w 331788"/>
              <a:gd name="connsiteY4" fmla="*/ 222251 h 331788"/>
              <a:gd name="connsiteX5" fmla="*/ 206376 w 331788"/>
              <a:gd name="connsiteY5" fmla="*/ 146050 h 331788"/>
              <a:gd name="connsiteX6" fmla="*/ 157163 w 331788"/>
              <a:gd name="connsiteY6" fmla="*/ 241301 h 331788"/>
              <a:gd name="connsiteX7" fmla="*/ 103188 w 331788"/>
              <a:gd name="connsiteY7" fmla="*/ 163513 h 331788"/>
              <a:gd name="connsiteX8" fmla="*/ 61913 w 331788"/>
              <a:gd name="connsiteY8" fmla="*/ 242888 h 331788"/>
              <a:gd name="connsiteX9" fmla="*/ 44450 w 331788"/>
              <a:gd name="connsiteY9" fmla="*/ 231776 h 331788"/>
              <a:gd name="connsiteX10" fmla="*/ 101600 w 331788"/>
              <a:gd name="connsiteY10" fmla="*/ 123825 h 331788"/>
              <a:gd name="connsiteX11" fmla="*/ 153988 w 331788"/>
              <a:gd name="connsiteY11" fmla="*/ 201613 h 331788"/>
              <a:gd name="connsiteX12" fmla="*/ 203201 w 331788"/>
              <a:gd name="connsiteY12" fmla="*/ 106363 h 331788"/>
              <a:gd name="connsiteX13" fmla="*/ 247651 w 331788"/>
              <a:gd name="connsiteY13" fmla="*/ 174625 h 331788"/>
              <a:gd name="connsiteX14" fmla="*/ 284163 w 331788"/>
              <a:gd name="connsiteY14" fmla="*/ 69850 h 331788"/>
              <a:gd name="connsiteX15" fmla="*/ 263526 w 331788"/>
              <a:gd name="connsiteY15" fmla="*/ 79375 h 331788"/>
              <a:gd name="connsiteX16" fmla="*/ 255588 w 331788"/>
              <a:gd name="connsiteY16" fmla="*/ 61913 h 331788"/>
              <a:gd name="connsiteX17" fmla="*/ 0 w 331788"/>
              <a:gd name="connsiteY17" fmla="*/ 0 h 331788"/>
              <a:gd name="connsiteX18" fmla="*/ 20637 w 331788"/>
              <a:gd name="connsiteY18" fmla="*/ 0 h 331788"/>
              <a:gd name="connsiteX19" fmla="*/ 20637 w 331788"/>
              <a:gd name="connsiteY19" fmla="*/ 311151 h 331788"/>
              <a:gd name="connsiteX20" fmla="*/ 331788 w 331788"/>
              <a:gd name="connsiteY20" fmla="*/ 311151 h 331788"/>
              <a:gd name="connsiteX21" fmla="*/ 331788 w 331788"/>
              <a:gd name="connsiteY21" fmla="*/ 331788 h 331788"/>
              <a:gd name="connsiteX22" fmla="*/ 0 w 331788"/>
              <a:gd name="connsiteY22" fmla="*/ 331788 h 33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31788" h="331788">
                <a:moveTo>
                  <a:pt x="311151" y="34925"/>
                </a:moveTo>
                <a:lnTo>
                  <a:pt x="331788" y="92075"/>
                </a:lnTo>
                <a:lnTo>
                  <a:pt x="311151" y="98425"/>
                </a:lnTo>
                <a:lnTo>
                  <a:pt x="304801" y="76200"/>
                </a:lnTo>
                <a:lnTo>
                  <a:pt x="254001" y="222251"/>
                </a:lnTo>
                <a:lnTo>
                  <a:pt x="206376" y="146050"/>
                </a:lnTo>
                <a:lnTo>
                  <a:pt x="157163" y="241301"/>
                </a:lnTo>
                <a:lnTo>
                  <a:pt x="103188" y="163513"/>
                </a:lnTo>
                <a:lnTo>
                  <a:pt x="61913" y="242888"/>
                </a:lnTo>
                <a:lnTo>
                  <a:pt x="44450" y="231776"/>
                </a:lnTo>
                <a:lnTo>
                  <a:pt x="101600" y="123825"/>
                </a:lnTo>
                <a:lnTo>
                  <a:pt x="153988" y="201613"/>
                </a:lnTo>
                <a:lnTo>
                  <a:pt x="203201" y="106363"/>
                </a:lnTo>
                <a:lnTo>
                  <a:pt x="247651" y="174625"/>
                </a:lnTo>
                <a:lnTo>
                  <a:pt x="284163" y="69850"/>
                </a:lnTo>
                <a:lnTo>
                  <a:pt x="263526" y="79375"/>
                </a:lnTo>
                <a:lnTo>
                  <a:pt x="255588" y="61913"/>
                </a:lnTo>
                <a:close/>
                <a:moveTo>
                  <a:pt x="0" y="0"/>
                </a:moveTo>
                <a:lnTo>
                  <a:pt x="20637" y="0"/>
                </a:lnTo>
                <a:lnTo>
                  <a:pt x="20637" y="311151"/>
                </a:lnTo>
                <a:lnTo>
                  <a:pt x="331788" y="311151"/>
                </a:lnTo>
                <a:lnTo>
                  <a:pt x="331788" y="331788"/>
                </a:lnTo>
                <a:lnTo>
                  <a:pt x="0" y="33178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zh-CN" altLang="en-US">
              <a:solidFill>
                <a:schemeClr val="tx1">
                  <a:lumMod val="65000"/>
                  <a:lumOff val="35000"/>
                </a:schemeClr>
              </a:solidFill>
              <a:latin typeface="Calibri" panose="020F0502020204030204" pitchFamily="34" charset="0"/>
            </a:endParaRPr>
          </a:p>
        </p:txBody>
      </p:sp>
      <p:sp>
        <p:nvSpPr>
          <p:cNvPr id="88" name="椭圆 11"/>
          <p:cNvSpPr/>
          <p:nvPr/>
        </p:nvSpPr>
        <p:spPr>
          <a:xfrm>
            <a:off x="6119836" y="2517382"/>
            <a:ext cx="245729" cy="226677"/>
          </a:xfrm>
          <a:custGeom>
            <a:avLst/>
            <a:gdLst>
              <a:gd name="connsiteX0" fmla="*/ 145025 w 331788"/>
              <a:gd name="connsiteY0" fmla="*/ 104594 h 331536"/>
              <a:gd name="connsiteX1" fmla="*/ 198438 w 331788"/>
              <a:gd name="connsiteY1" fmla="*/ 123670 h 331536"/>
              <a:gd name="connsiteX2" fmla="*/ 198438 w 331788"/>
              <a:gd name="connsiteY2" fmla="*/ 152614 h 331536"/>
              <a:gd name="connsiteX3" fmla="*/ 169334 w 331788"/>
              <a:gd name="connsiteY3" fmla="*/ 152614 h 331536"/>
              <a:gd name="connsiteX4" fmla="*/ 113771 w 331788"/>
              <a:gd name="connsiteY4" fmla="*/ 167085 h 331536"/>
              <a:gd name="connsiteX5" fmla="*/ 51594 w 331788"/>
              <a:gd name="connsiteY5" fmla="*/ 227603 h 331536"/>
              <a:gd name="connsiteX6" fmla="*/ 41010 w 331788"/>
              <a:gd name="connsiteY6" fmla="*/ 253915 h 331536"/>
              <a:gd name="connsiteX7" fmla="*/ 51594 w 331788"/>
              <a:gd name="connsiteY7" fmla="*/ 280228 h 331536"/>
              <a:gd name="connsiteX8" fmla="*/ 105833 w 331788"/>
              <a:gd name="connsiteY8" fmla="*/ 280228 h 331536"/>
              <a:gd name="connsiteX9" fmla="*/ 121708 w 331788"/>
              <a:gd name="connsiteY9" fmla="*/ 263125 h 331536"/>
              <a:gd name="connsiteX10" fmla="*/ 150813 w 331788"/>
              <a:gd name="connsiteY10" fmla="*/ 263125 h 331536"/>
              <a:gd name="connsiteX11" fmla="*/ 150813 w 331788"/>
              <a:gd name="connsiteY11" fmla="*/ 292068 h 331536"/>
              <a:gd name="connsiteX12" fmla="*/ 134938 w 331788"/>
              <a:gd name="connsiteY12" fmla="*/ 309171 h 331536"/>
              <a:gd name="connsiteX13" fmla="*/ 78052 w 331788"/>
              <a:gd name="connsiteY13" fmla="*/ 331536 h 331536"/>
              <a:gd name="connsiteX14" fmla="*/ 22489 w 331788"/>
              <a:gd name="connsiteY14" fmla="*/ 309171 h 331536"/>
              <a:gd name="connsiteX15" fmla="*/ 0 w 331788"/>
              <a:gd name="connsiteY15" fmla="*/ 253915 h 331536"/>
              <a:gd name="connsiteX16" fmla="*/ 22489 w 331788"/>
              <a:gd name="connsiteY16" fmla="*/ 198660 h 331536"/>
              <a:gd name="connsiteX17" fmla="*/ 84666 w 331788"/>
              <a:gd name="connsiteY17" fmla="*/ 136826 h 331536"/>
              <a:gd name="connsiteX18" fmla="*/ 145025 w 331788"/>
              <a:gd name="connsiteY18" fmla="*/ 104594 h 331536"/>
              <a:gd name="connsiteX19" fmla="*/ 254829 w 331788"/>
              <a:gd name="connsiteY19" fmla="*/ 43 h 331536"/>
              <a:gd name="connsiteX20" fmla="*/ 309472 w 331788"/>
              <a:gd name="connsiteY20" fmla="*/ 24739 h 331536"/>
              <a:gd name="connsiteX21" fmla="*/ 331788 w 331788"/>
              <a:gd name="connsiteY21" fmla="*/ 80057 h 331536"/>
              <a:gd name="connsiteX22" fmla="*/ 309472 w 331788"/>
              <a:gd name="connsiteY22" fmla="*/ 135376 h 331536"/>
              <a:gd name="connsiteX23" fmla="*/ 242522 w 331788"/>
              <a:gd name="connsiteY23" fmla="*/ 199914 h 331536"/>
              <a:gd name="connsiteX24" fmla="*/ 180823 w 331788"/>
              <a:gd name="connsiteY24" fmla="*/ 231524 h 331536"/>
              <a:gd name="connsiteX25" fmla="*/ 134877 w 331788"/>
              <a:gd name="connsiteY25" fmla="*/ 210451 h 331536"/>
              <a:gd name="connsiteX26" fmla="*/ 134877 w 331788"/>
              <a:gd name="connsiteY26" fmla="*/ 181474 h 331536"/>
              <a:gd name="connsiteX27" fmla="*/ 163757 w 331788"/>
              <a:gd name="connsiteY27" fmla="*/ 181474 h 331536"/>
              <a:gd name="connsiteX28" fmla="*/ 213641 w 331788"/>
              <a:gd name="connsiteY28" fmla="*/ 170937 h 331536"/>
              <a:gd name="connsiteX29" fmla="*/ 280591 w 331788"/>
              <a:gd name="connsiteY29" fmla="*/ 106399 h 331536"/>
              <a:gd name="connsiteX30" fmla="*/ 291093 w 331788"/>
              <a:gd name="connsiteY30" fmla="*/ 80057 h 331536"/>
              <a:gd name="connsiteX31" fmla="*/ 280591 w 331788"/>
              <a:gd name="connsiteY31" fmla="*/ 53715 h 331536"/>
              <a:gd name="connsiteX32" fmla="*/ 232020 w 331788"/>
              <a:gd name="connsiteY32" fmla="*/ 49764 h 331536"/>
              <a:gd name="connsiteX33" fmla="*/ 211016 w 331788"/>
              <a:gd name="connsiteY33" fmla="*/ 70838 h 331536"/>
              <a:gd name="connsiteX34" fmla="*/ 182135 w 331788"/>
              <a:gd name="connsiteY34" fmla="*/ 70838 h 331536"/>
              <a:gd name="connsiteX35" fmla="*/ 182135 w 331788"/>
              <a:gd name="connsiteY35" fmla="*/ 41861 h 331536"/>
              <a:gd name="connsiteX36" fmla="*/ 203139 w 331788"/>
              <a:gd name="connsiteY36" fmla="*/ 20788 h 331536"/>
              <a:gd name="connsiteX37" fmla="*/ 254829 w 331788"/>
              <a:gd name="connsiteY37" fmla="*/ 43 h 33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31788" h="331536">
                <a:moveTo>
                  <a:pt x="145025" y="104594"/>
                </a:moveTo>
                <a:cubicBezTo>
                  <a:pt x="164703" y="102292"/>
                  <a:pt x="183224" y="108541"/>
                  <a:pt x="198438" y="123670"/>
                </a:cubicBezTo>
                <a:cubicBezTo>
                  <a:pt x="206375" y="131564"/>
                  <a:pt x="206375" y="144720"/>
                  <a:pt x="198438" y="152614"/>
                </a:cubicBezTo>
                <a:cubicBezTo>
                  <a:pt x="190500" y="160507"/>
                  <a:pt x="177271" y="160507"/>
                  <a:pt x="169334" y="152614"/>
                </a:cubicBezTo>
                <a:cubicBezTo>
                  <a:pt x="150813" y="135511"/>
                  <a:pt x="127000" y="153929"/>
                  <a:pt x="113771" y="167085"/>
                </a:cubicBezTo>
                <a:cubicBezTo>
                  <a:pt x="113771" y="167085"/>
                  <a:pt x="113771" y="167085"/>
                  <a:pt x="51594" y="227603"/>
                </a:cubicBezTo>
                <a:cubicBezTo>
                  <a:pt x="44979" y="234181"/>
                  <a:pt x="41010" y="243391"/>
                  <a:pt x="41010" y="253915"/>
                </a:cubicBezTo>
                <a:cubicBezTo>
                  <a:pt x="41010" y="263125"/>
                  <a:pt x="44979" y="272334"/>
                  <a:pt x="51594" y="280228"/>
                </a:cubicBezTo>
                <a:cubicBezTo>
                  <a:pt x="66146" y="294699"/>
                  <a:pt x="89958" y="294699"/>
                  <a:pt x="105833" y="280228"/>
                </a:cubicBezTo>
                <a:cubicBezTo>
                  <a:pt x="105833" y="280228"/>
                  <a:pt x="105833" y="280228"/>
                  <a:pt x="121708" y="263125"/>
                </a:cubicBezTo>
                <a:cubicBezTo>
                  <a:pt x="129646" y="255231"/>
                  <a:pt x="142875" y="255231"/>
                  <a:pt x="150813" y="263125"/>
                </a:cubicBezTo>
                <a:cubicBezTo>
                  <a:pt x="158750" y="271018"/>
                  <a:pt x="158750" y="284174"/>
                  <a:pt x="150813" y="292068"/>
                </a:cubicBezTo>
                <a:cubicBezTo>
                  <a:pt x="150813" y="292068"/>
                  <a:pt x="150813" y="292068"/>
                  <a:pt x="134938" y="309171"/>
                </a:cubicBezTo>
                <a:cubicBezTo>
                  <a:pt x="119062" y="323643"/>
                  <a:pt x="99219" y="331536"/>
                  <a:pt x="78052" y="331536"/>
                </a:cubicBezTo>
                <a:cubicBezTo>
                  <a:pt x="58208" y="331536"/>
                  <a:pt x="38364" y="323643"/>
                  <a:pt x="22489" y="309171"/>
                </a:cubicBezTo>
                <a:cubicBezTo>
                  <a:pt x="7937" y="294699"/>
                  <a:pt x="0" y="274965"/>
                  <a:pt x="0" y="253915"/>
                </a:cubicBezTo>
                <a:cubicBezTo>
                  <a:pt x="0" y="232866"/>
                  <a:pt x="7937" y="213132"/>
                  <a:pt x="22489" y="198660"/>
                </a:cubicBezTo>
                <a:cubicBezTo>
                  <a:pt x="22489" y="198660"/>
                  <a:pt x="22489" y="198660"/>
                  <a:pt x="84666" y="136826"/>
                </a:cubicBezTo>
                <a:cubicBezTo>
                  <a:pt x="104510" y="117750"/>
                  <a:pt x="125346" y="106896"/>
                  <a:pt x="145025" y="104594"/>
                </a:cubicBezTo>
                <a:close/>
                <a:moveTo>
                  <a:pt x="254829" y="43"/>
                </a:moveTo>
                <a:cubicBezTo>
                  <a:pt x="273700" y="702"/>
                  <a:pt x="293063" y="8934"/>
                  <a:pt x="309472" y="24739"/>
                </a:cubicBezTo>
                <a:cubicBezTo>
                  <a:pt x="323912" y="39227"/>
                  <a:pt x="331788" y="58984"/>
                  <a:pt x="331788" y="80057"/>
                </a:cubicBezTo>
                <a:cubicBezTo>
                  <a:pt x="331788" y="101131"/>
                  <a:pt x="323912" y="120887"/>
                  <a:pt x="309472" y="135376"/>
                </a:cubicBezTo>
                <a:cubicBezTo>
                  <a:pt x="309472" y="135376"/>
                  <a:pt x="309472" y="135376"/>
                  <a:pt x="242522" y="199914"/>
                </a:cubicBezTo>
                <a:cubicBezTo>
                  <a:pt x="222831" y="220987"/>
                  <a:pt x="201827" y="231524"/>
                  <a:pt x="180823" y="231524"/>
                </a:cubicBezTo>
                <a:cubicBezTo>
                  <a:pt x="165070" y="231524"/>
                  <a:pt x="149317" y="223622"/>
                  <a:pt x="134877" y="210451"/>
                </a:cubicBezTo>
                <a:cubicBezTo>
                  <a:pt x="127000" y="202548"/>
                  <a:pt x="127000" y="189377"/>
                  <a:pt x="134877" y="181474"/>
                </a:cubicBezTo>
                <a:cubicBezTo>
                  <a:pt x="142753" y="173572"/>
                  <a:pt x="155881" y="173572"/>
                  <a:pt x="163757" y="181474"/>
                </a:cubicBezTo>
                <a:cubicBezTo>
                  <a:pt x="170321" y="186743"/>
                  <a:pt x="184761" y="201231"/>
                  <a:pt x="213641" y="170937"/>
                </a:cubicBezTo>
                <a:cubicBezTo>
                  <a:pt x="213641" y="170937"/>
                  <a:pt x="213641" y="170937"/>
                  <a:pt x="280591" y="106399"/>
                </a:cubicBezTo>
                <a:cubicBezTo>
                  <a:pt x="287155" y="98497"/>
                  <a:pt x="291093" y="89277"/>
                  <a:pt x="291093" y="80057"/>
                </a:cubicBezTo>
                <a:cubicBezTo>
                  <a:pt x="291093" y="69520"/>
                  <a:pt x="287155" y="60301"/>
                  <a:pt x="280591" y="53715"/>
                </a:cubicBezTo>
                <a:cubicBezTo>
                  <a:pt x="267464" y="40544"/>
                  <a:pt x="246460" y="33959"/>
                  <a:pt x="232020" y="49764"/>
                </a:cubicBezTo>
                <a:cubicBezTo>
                  <a:pt x="232020" y="49764"/>
                  <a:pt x="232020" y="49764"/>
                  <a:pt x="211016" y="70838"/>
                </a:cubicBezTo>
                <a:cubicBezTo>
                  <a:pt x="203139" y="78740"/>
                  <a:pt x="190012" y="78740"/>
                  <a:pt x="182135" y="70838"/>
                </a:cubicBezTo>
                <a:cubicBezTo>
                  <a:pt x="174259" y="62935"/>
                  <a:pt x="174259" y="49764"/>
                  <a:pt x="182135" y="41861"/>
                </a:cubicBezTo>
                <a:cubicBezTo>
                  <a:pt x="182135" y="41861"/>
                  <a:pt x="182135" y="41861"/>
                  <a:pt x="203139" y="20788"/>
                </a:cubicBezTo>
                <a:cubicBezTo>
                  <a:pt x="217579" y="6300"/>
                  <a:pt x="235958" y="-615"/>
                  <a:pt x="254829" y="4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65000"/>
                  <a:lumOff val="35000"/>
                </a:schemeClr>
              </a:solidFill>
              <a:latin typeface="Calibri" panose="020F0502020204030204" pitchFamily="34" charset="0"/>
            </a:endParaRPr>
          </a:p>
        </p:txBody>
      </p:sp>
      <p:sp>
        <p:nvSpPr>
          <p:cNvPr id="90" name="椭圆 38"/>
          <p:cNvSpPr/>
          <p:nvPr/>
        </p:nvSpPr>
        <p:spPr>
          <a:xfrm>
            <a:off x="6050009" y="4712042"/>
            <a:ext cx="387350" cy="316754"/>
          </a:xfrm>
          <a:custGeom>
            <a:avLst/>
            <a:gdLst>
              <a:gd name="connsiteX0" fmla="*/ 192254 w 338138"/>
              <a:gd name="connsiteY0" fmla="*/ 135421 h 335282"/>
              <a:gd name="connsiteX1" fmla="*/ 152810 w 338138"/>
              <a:gd name="connsiteY1" fmla="*/ 151158 h 335282"/>
              <a:gd name="connsiteX2" fmla="*/ 152810 w 338138"/>
              <a:gd name="connsiteY2" fmla="*/ 229842 h 335282"/>
              <a:gd name="connsiteX3" fmla="*/ 232697 w 338138"/>
              <a:gd name="connsiteY3" fmla="*/ 229842 h 335282"/>
              <a:gd name="connsiteX4" fmla="*/ 232697 w 338138"/>
              <a:gd name="connsiteY4" fmla="*/ 151158 h 335282"/>
              <a:gd name="connsiteX5" fmla="*/ 192254 w 338138"/>
              <a:gd name="connsiteY5" fmla="*/ 135421 h 335282"/>
              <a:gd name="connsiteX6" fmla="*/ 238125 w 338138"/>
              <a:gd name="connsiteY6" fmla="*/ 69850 h 335282"/>
              <a:gd name="connsiteX7" fmla="*/ 225425 w 338138"/>
              <a:gd name="connsiteY7" fmla="*/ 80963 h 335282"/>
              <a:gd name="connsiteX8" fmla="*/ 238125 w 338138"/>
              <a:gd name="connsiteY8" fmla="*/ 92076 h 335282"/>
              <a:gd name="connsiteX9" fmla="*/ 250825 w 338138"/>
              <a:gd name="connsiteY9" fmla="*/ 80963 h 335282"/>
              <a:gd name="connsiteX10" fmla="*/ 238125 w 338138"/>
              <a:gd name="connsiteY10" fmla="*/ 69850 h 335282"/>
              <a:gd name="connsiteX11" fmla="*/ 214313 w 338138"/>
              <a:gd name="connsiteY11" fmla="*/ 57150 h 335282"/>
              <a:gd name="connsiteX12" fmla="*/ 263526 w 338138"/>
              <a:gd name="connsiteY12" fmla="*/ 57150 h 335282"/>
              <a:gd name="connsiteX13" fmla="*/ 263526 w 338138"/>
              <a:gd name="connsiteY13" fmla="*/ 106363 h 335282"/>
              <a:gd name="connsiteX14" fmla="*/ 214313 w 338138"/>
              <a:gd name="connsiteY14" fmla="*/ 106363 h 335282"/>
              <a:gd name="connsiteX15" fmla="*/ 49213 w 338138"/>
              <a:gd name="connsiteY15" fmla="*/ 57150 h 335282"/>
              <a:gd name="connsiteX16" fmla="*/ 195263 w 338138"/>
              <a:gd name="connsiteY16" fmla="*/ 57150 h 335282"/>
              <a:gd name="connsiteX17" fmla="*/ 195263 w 338138"/>
              <a:gd name="connsiteY17" fmla="*/ 106363 h 335282"/>
              <a:gd name="connsiteX18" fmla="*/ 49213 w 338138"/>
              <a:gd name="connsiteY18" fmla="*/ 106363 h 335282"/>
              <a:gd name="connsiteX19" fmla="*/ 22225 w 338138"/>
              <a:gd name="connsiteY19" fmla="*/ 28575 h 335282"/>
              <a:gd name="connsiteX20" fmla="*/ 22225 w 338138"/>
              <a:gd name="connsiteY20" fmla="*/ 269875 h 335282"/>
              <a:gd name="connsiteX21" fmla="*/ 241853 w 338138"/>
              <a:gd name="connsiteY21" fmla="*/ 269875 h 335282"/>
              <a:gd name="connsiteX22" fmla="*/ 247114 w 338138"/>
              <a:gd name="connsiteY22" fmla="*/ 259384 h 335282"/>
              <a:gd name="connsiteX23" fmla="*/ 233962 w 338138"/>
              <a:gd name="connsiteY23" fmla="*/ 248892 h 335282"/>
              <a:gd name="connsiteX24" fmla="*/ 155054 w 338138"/>
              <a:gd name="connsiteY24" fmla="*/ 251515 h 335282"/>
              <a:gd name="connsiteX25" fmla="*/ 49843 w 338138"/>
              <a:gd name="connsiteY25" fmla="*/ 251515 h 335282"/>
              <a:gd name="connsiteX26" fmla="*/ 49843 w 338138"/>
              <a:gd name="connsiteY26" fmla="*/ 231844 h 335282"/>
              <a:gd name="connsiteX27" fmla="*/ 135327 w 338138"/>
              <a:gd name="connsiteY27" fmla="*/ 231844 h 335282"/>
              <a:gd name="connsiteX28" fmla="*/ 122175 w 338138"/>
              <a:gd name="connsiteY28" fmla="*/ 201682 h 335282"/>
              <a:gd name="connsiteX29" fmla="*/ 49843 w 338138"/>
              <a:gd name="connsiteY29" fmla="*/ 201682 h 335282"/>
              <a:gd name="connsiteX30" fmla="*/ 49843 w 338138"/>
              <a:gd name="connsiteY30" fmla="*/ 183322 h 335282"/>
              <a:gd name="connsiteX31" fmla="*/ 120860 w 338138"/>
              <a:gd name="connsiteY31" fmla="*/ 183322 h 335282"/>
              <a:gd name="connsiteX32" fmla="*/ 131381 w 338138"/>
              <a:gd name="connsiteY32" fmla="*/ 153159 h 335282"/>
              <a:gd name="connsiteX33" fmla="*/ 49843 w 338138"/>
              <a:gd name="connsiteY33" fmla="*/ 153159 h 335282"/>
              <a:gd name="connsiteX34" fmla="*/ 49843 w 338138"/>
              <a:gd name="connsiteY34" fmla="*/ 134800 h 335282"/>
              <a:gd name="connsiteX35" fmla="*/ 147163 w 338138"/>
              <a:gd name="connsiteY35" fmla="*/ 134800 h 335282"/>
              <a:gd name="connsiteX36" fmla="*/ 243168 w 338138"/>
              <a:gd name="connsiteY36" fmla="*/ 138734 h 335282"/>
              <a:gd name="connsiteX37" fmla="*/ 251059 w 338138"/>
              <a:gd name="connsiteY37" fmla="*/ 231844 h 335282"/>
              <a:gd name="connsiteX38" fmla="*/ 264210 w 338138"/>
              <a:gd name="connsiteY38" fmla="*/ 243647 h 335282"/>
              <a:gd name="connsiteX39" fmla="*/ 272101 w 338138"/>
              <a:gd name="connsiteY39" fmla="*/ 238401 h 335282"/>
              <a:gd name="connsiteX40" fmla="*/ 290513 w 338138"/>
              <a:gd name="connsiteY40" fmla="*/ 256761 h 335282"/>
              <a:gd name="connsiteX41" fmla="*/ 290513 w 338138"/>
              <a:gd name="connsiteY41" fmla="*/ 28575 h 335282"/>
              <a:gd name="connsiteX42" fmla="*/ 22225 w 338138"/>
              <a:gd name="connsiteY42" fmla="*/ 28575 h 335282"/>
              <a:gd name="connsiteX43" fmla="*/ 0 w 338138"/>
              <a:gd name="connsiteY43" fmla="*/ 0 h 335282"/>
              <a:gd name="connsiteX44" fmla="*/ 311721 w 338138"/>
              <a:gd name="connsiteY44" fmla="*/ 0 h 335282"/>
              <a:gd name="connsiteX45" fmla="*/ 311721 w 338138"/>
              <a:gd name="connsiteY45" fmla="*/ 278479 h 335282"/>
              <a:gd name="connsiteX46" fmla="*/ 338138 w 338138"/>
              <a:gd name="connsiteY46" fmla="*/ 304875 h 335282"/>
              <a:gd name="connsiteX47" fmla="*/ 330213 w 338138"/>
              <a:gd name="connsiteY47" fmla="*/ 325992 h 335282"/>
              <a:gd name="connsiteX48" fmla="*/ 307759 w 338138"/>
              <a:gd name="connsiteY48" fmla="*/ 335230 h 335282"/>
              <a:gd name="connsiteX49" fmla="*/ 262850 w 338138"/>
              <a:gd name="connsiteY49" fmla="*/ 291677 h 335282"/>
              <a:gd name="connsiteX50" fmla="*/ 0 w 338138"/>
              <a:gd name="connsiteY50" fmla="*/ 291677 h 335282"/>
              <a:gd name="connsiteX51" fmla="*/ 0 w 338138"/>
              <a:gd name="connsiteY51" fmla="*/ 0 h 335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338138" h="335282">
                <a:moveTo>
                  <a:pt x="192254" y="135421"/>
                </a:moveTo>
                <a:cubicBezTo>
                  <a:pt x="177774" y="135421"/>
                  <a:pt x="163461" y="140666"/>
                  <a:pt x="152810" y="151158"/>
                </a:cubicBezTo>
                <a:cubicBezTo>
                  <a:pt x="130175" y="173452"/>
                  <a:pt x="130175" y="207548"/>
                  <a:pt x="152810" y="229842"/>
                </a:cubicBezTo>
                <a:cubicBezTo>
                  <a:pt x="174113" y="250825"/>
                  <a:pt x="210062" y="250825"/>
                  <a:pt x="232697" y="229842"/>
                </a:cubicBezTo>
                <a:cubicBezTo>
                  <a:pt x="254000" y="207548"/>
                  <a:pt x="254000" y="173452"/>
                  <a:pt x="232697" y="151158"/>
                </a:cubicBezTo>
                <a:cubicBezTo>
                  <a:pt x="221379" y="140666"/>
                  <a:pt x="206733" y="135421"/>
                  <a:pt x="192254" y="135421"/>
                </a:cubicBezTo>
                <a:close/>
                <a:moveTo>
                  <a:pt x="238125" y="69850"/>
                </a:moveTo>
                <a:cubicBezTo>
                  <a:pt x="231111" y="69850"/>
                  <a:pt x="225425" y="74825"/>
                  <a:pt x="225425" y="80963"/>
                </a:cubicBezTo>
                <a:cubicBezTo>
                  <a:pt x="225425" y="87101"/>
                  <a:pt x="231111" y="92076"/>
                  <a:pt x="238125" y="92076"/>
                </a:cubicBezTo>
                <a:cubicBezTo>
                  <a:pt x="245139" y="92076"/>
                  <a:pt x="250825" y="87101"/>
                  <a:pt x="250825" y="80963"/>
                </a:cubicBezTo>
                <a:cubicBezTo>
                  <a:pt x="250825" y="74825"/>
                  <a:pt x="245139" y="69850"/>
                  <a:pt x="238125" y="69850"/>
                </a:cubicBezTo>
                <a:close/>
                <a:moveTo>
                  <a:pt x="214313" y="57150"/>
                </a:moveTo>
                <a:lnTo>
                  <a:pt x="263526" y="57150"/>
                </a:lnTo>
                <a:lnTo>
                  <a:pt x="263526" y="106363"/>
                </a:lnTo>
                <a:lnTo>
                  <a:pt x="214313" y="106363"/>
                </a:lnTo>
                <a:close/>
                <a:moveTo>
                  <a:pt x="49213" y="57150"/>
                </a:moveTo>
                <a:lnTo>
                  <a:pt x="195263" y="57150"/>
                </a:lnTo>
                <a:lnTo>
                  <a:pt x="195263" y="106363"/>
                </a:lnTo>
                <a:lnTo>
                  <a:pt x="49213" y="106363"/>
                </a:lnTo>
                <a:close/>
                <a:moveTo>
                  <a:pt x="22225" y="28575"/>
                </a:moveTo>
                <a:cubicBezTo>
                  <a:pt x="22225" y="28575"/>
                  <a:pt x="22225" y="28575"/>
                  <a:pt x="22225" y="269875"/>
                </a:cubicBezTo>
                <a:lnTo>
                  <a:pt x="241853" y="269875"/>
                </a:lnTo>
                <a:cubicBezTo>
                  <a:pt x="241853" y="269875"/>
                  <a:pt x="241853" y="269875"/>
                  <a:pt x="247114" y="259384"/>
                </a:cubicBezTo>
                <a:cubicBezTo>
                  <a:pt x="247114" y="259384"/>
                  <a:pt x="247114" y="259384"/>
                  <a:pt x="233962" y="248892"/>
                </a:cubicBezTo>
                <a:cubicBezTo>
                  <a:pt x="210289" y="264629"/>
                  <a:pt x="178726" y="265941"/>
                  <a:pt x="155054" y="251515"/>
                </a:cubicBezTo>
                <a:cubicBezTo>
                  <a:pt x="155054" y="251515"/>
                  <a:pt x="155054" y="251515"/>
                  <a:pt x="49843" y="251515"/>
                </a:cubicBezTo>
                <a:cubicBezTo>
                  <a:pt x="49843" y="251515"/>
                  <a:pt x="49843" y="251515"/>
                  <a:pt x="49843" y="231844"/>
                </a:cubicBezTo>
                <a:cubicBezTo>
                  <a:pt x="49843" y="231844"/>
                  <a:pt x="49843" y="231844"/>
                  <a:pt x="135327" y="231844"/>
                </a:cubicBezTo>
                <a:cubicBezTo>
                  <a:pt x="128751" y="222664"/>
                  <a:pt x="123490" y="213484"/>
                  <a:pt x="122175" y="201682"/>
                </a:cubicBezTo>
                <a:cubicBezTo>
                  <a:pt x="122175" y="201682"/>
                  <a:pt x="122175" y="201682"/>
                  <a:pt x="49843" y="201682"/>
                </a:cubicBezTo>
                <a:cubicBezTo>
                  <a:pt x="49843" y="201682"/>
                  <a:pt x="49843" y="201682"/>
                  <a:pt x="49843" y="183322"/>
                </a:cubicBezTo>
                <a:cubicBezTo>
                  <a:pt x="49843" y="183322"/>
                  <a:pt x="49843" y="183322"/>
                  <a:pt x="120860" y="183322"/>
                </a:cubicBezTo>
                <a:cubicBezTo>
                  <a:pt x="122175" y="172831"/>
                  <a:pt x="124806" y="162339"/>
                  <a:pt x="131381" y="153159"/>
                </a:cubicBezTo>
                <a:cubicBezTo>
                  <a:pt x="131381" y="153159"/>
                  <a:pt x="131381" y="153159"/>
                  <a:pt x="49843" y="153159"/>
                </a:cubicBezTo>
                <a:cubicBezTo>
                  <a:pt x="49843" y="153159"/>
                  <a:pt x="49843" y="153159"/>
                  <a:pt x="49843" y="134800"/>
                </a:cubicBezTo>
                <a:cubicBezTo>
                  <a:pt x="49843" y="134800"/>
                  <a:pt x="49843" y="134800"/>
                  <a:pt x="147163" y="134800"/>
                </a:cubicBezTo>
                <a:cubicBezTo>
                  <a:pt x="174781" y="111194"/>
                  <a:pt x="216865" y="112506"/>
                  <a:pt x="243168" y="138734"/>
                </a:cubicBezTo>
                <a:cubicBezTo>
                  <a:pt x="269471" y="164962"/>
                  <a:pt x="270786" y="202993"/>
                  <a:pt x="251059" y="231844"/>
                </a:cubicBezTo>
                <a:cubicBezTo>
                  <a:pt x="251059" y="231844"/>
                  <a:pt x="251059" y="231844"/>
                  <a:pt x="264210" y="243647"/>
                </a:cubicBezTo>
                <a:cubicBezTo>
                  <a:pt x="264210" y="243647"/>
                  <a:pt x="264210" y="243647"/>
                  <a:pt x="272101" y="238401"/>
                </a:cubicBezTo>
                <a:cubicBezTo>
                  <a:pt x="272101" y="238401"/>
                  <a:pt x="272101" y="238401"/>
                  <a:pt x="290513" y="256761"/>
                </a:cubicBezTo>
                <a:cubicBezTo>
                  <a:pt x="290513" y="256761"/>
                  <a:pt x="290513" y="256761"/>
                  <a:pt x="290513" y="28575"/>
                </a:cubicBezTo>
                <a:cubicBezTo>
                  <a:pt x="290513" y="28575"/>
                  <a:pt x="290513" y="28575"/>
                  <a:pt x="22225" y="28575"/>
                </a:cubicBezTo>
                <a:close/>
                <a:moveTo>
                  <a:pt x="0" y="0"/>
                </a:moveTo>
                <a:cubicBezTo>
                  <a:pt x="0" y="0"/>
                  <a:pt x="0" y="0"/>
                  <a:pt x="311721" y="0"/>
                </a:cubicBezTo>
                <a:cubicBezTo>
                  <a:pt x="311721" y="0"/>
                  <a:pt x="311721" y="0"/>
                  <a:pt x="311721" y="278479"/>
                </a:cubicBezTo>
                <a:cubicBezTo>
                  <a:pt x="311721" y="278479"/>
                  <a:pt x="311721" y="278479"/>
                  <a:pt x="338138" y="304875"/>
                </a:cubicBezTo>
                <a:cubicBezTo>
                  <a:pt x="338138" y="304875"/>
                  <a:pt x="338138" y="316753"/>
                  <a:pt x="330213" y="325992"/>
                </a:cubicBezTo>
                <a:cubicBezTo>
                  <a:pt x="320967" y="336550"/>
                  <a:pt x="307759" y="335230"/>
                  <a:pt x="307759" y="335230"/>
                </a:cubicBezTo>
                <a:cubicBezTo>
                  <a:pt x="307759" y="335230"/>
                  <a:pt x="307759" y="335230"/>
                  <a:pt x="262850" y="291677"/>
                </a:cubicBezTo>
                <a:cubicBezTo>
                  <a:pt x="262850" y="291677"/>
                  <a:pt x="262850" y="291677"/>
                  <a:pt x="0" y="291677"/>
                </a:cubicBezTo>
                <a:cubicBezTo>
                  <a:pt x="0" y="291677"/>
                  <a:pt x="0" y="291677"/>
                  <a:pt x="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65000"/>
                  <a:lumOff val="35000"/>
                </a:schemeClr>
              </a:solidFill>
              <a:latin typeface="Calibri" panose="020F0502020204030204" pitchFamily="34" charset="0"/>
            </a:endParaRPr>
          </a:p>
        </p:txBody>
      </p:sp>
      <p:sp>
        <p:nvSpPr>
          <p:cNvPr id="62" name="矩形 44"/>
          <p:cNvSpPr/>
          <p:nvPr/>
        </p:nvSpPr>
        <p:spPr>
          <a:xfrm>
            <a:off x="1661080" y="1069885"/>
            <a:ext cx="9163240" cy="5047536"/>
          </a:xfrm>
          <a:prstGeom prst="rect">
            <a:avLst/>
          </a:prstGeom>
          <a:ln>
            <a:noFill/>
          </a:ln>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57200" indent="-457200">
              <a:lnSpc>
                <a:spcPct val="150000"/>
              </a:lnSpc>
              <a:buFont typeface="Arial" panose="020B0604020202020204" pitchFamily="34" charset="0"/>
              <a:buChar char="•"/>
            </a:pPr>
            <a:r>
              <a:rPr lang="vi-VN" altLang="en-US" sz="2800"/>
              <a:t>Một sao lưu khác biệt </a:t>
            </a:r>
            <a:r>
              <a:rPr lang="en-US" altLang="en-US" sz="2800"/>
              <a:t>(differential back up</a:t>
            </a:r>
            <a:r>
              <a:rPr lang="en-US" altLang="en-US" sz="2800" smtClean="0"/>
              <a:t>) </a:t>
            </a:r>
            <a:r>
              <a:rPr lang="vi-VN" altLang="en-US" sz="2800" smtClean="0"/>
              <a:t>chỉ </a:t>
            </a:r>
            <a:r>
              <a:rPr lang="vi-VN" altLang="en-US" sz="2800"/>
              <a:t>sao lưu các phần của cơ sở dữ liệu đã thay đổi kể từ lần sao lưu cơ sở dữ liệu đầy đủ cuối cùng</a:t>
            </a:r>
            <a:r>
              <a:rPr lang="vi-VN" altLang="en-US" sz="2800" smtClean="0"/>
              <a:t>.</a:t>
            </a:r>
            <a:endParaRPr lang="en-US" altLang="en-US" sz="2800" smtClean="0"/>
          </a:p>
          <a:p>
            <a:pPr marL="457200" indent="-457200">
              <a:lnSpc>
                <a:spcPct val="150000"/>
              </a:lnSpc>
              <a:buFont typeface="Arial" panose="020B0604020202020204" pitchFamily="34" charset="0"/>
              <a:buChar char="•"/>
            </a:pPr>
            <a:r>
              <a:rPr lang="en-US" altLang="en-US" sz="2800" smtClean="0">
                <a:sym typeface="Symbol" panose="05050102010706020507" pitchFamily="18" charset="2"/>
              </a:rPr>
              <a:t>Cú pháp:</a:t>
            </a:r>
          </a:p>
          <a:p>
            <a:pPr lvl="4">
              <a:lnSpc>
                <a:spcPct val="150000"/>
              </a:lnSpc>
            </a:pPr>
            <a:r>
              <a:rPr lang="en-GB" sz="2800"/>
              <a:t>BACKUP DATABASE </a:t>
            </a:r>
            <a:r>
              <a:rPr lang="en-GB" sz="2800" i="1"/>
              <a:t>databasename</a:t>
            </a:r>
            <a:r>
              <a:rPr lang="en-GB" sz="2800"/>
              <a:t/>
            </a:r>
            <a:br>
              <a:rPr lang="en-GB" sz="2800"/>
            </a:br>
            <a:r>
              <a:rPr lang="en-GB" sz="2800"/>
              <a:t>TO DISK = '</a:t>
            </a:r>
            <a:r>
              <a:rPr lang="en-GB" sz="2800" i="1"/>
              <a:t>filepath</a:t>
            </a:r>
            <a:r>
              <a:rPr lang="en-GB" sz="2800"/>
              <a:t>'</a:t>
            </a:r>
            <a:br>
              <a:rPr lang="en-GB" sz="2800"/>
            </a:br>
            <a:r>
              <a:rPr lang="en-GB" sz="2800"/>
              <a:t>WITH DIFFERENTIAL;</a:t>
            </a:r>
            <a:endParaRPr lang="en-US" altLang="en-US" sz="2800" b="1" smtClean="0">
              <a:sym typeface="Symbol" panose="05050102010706020507" pitchFamily="18" charset="2"/>
            </a:endParaRPr>
          </a:p>
          <a:p>
            <a:pPr marL="457200" indent="-457200">
              <a:buFont typeface="Arial" panose="020B0604020202020204" pitchFamily="34" charset="0"/>
              <a:buChar char="•"/>
            </a:pPr>
            <a:endParaRPr lang="en-US" altLang="en-US" sz="2800"/>
          </a:p>
        </p:txBody>
      </p:sp>
    </p:spTree>
    <p:extLst>
      <p:ext uri="{BB962C8B-B14F-4D97-AF65-F5344CB8AC3E}">
        <p14:creationId xmlns:p14="http://schemas.microsoft.com/office/powerpoint/2010/main" val="1875425245"/>
      </p:ext>
    </p:extLst>
  </p:cSld>
  <p:clrMapOvr>
    <a:masterClrMapping/>
  </p:clrMapOvr>
  <mc:AlternateContent xmlns:mc="http://schemas.openxmlformats.org/markup-compatibility/2006" xmlns:p14="http://schemas.microsoft.com/office/powerpoint/2010/main">
    <mc:Choice Requires="p14">
      <p:transition spd="slow" p14:dur="1750" advClick="0">
        <p14:doors dir="vert"/>
      </p:transition>
    </mc:Choice>
    <mc:Fallback xmlns="">
      <p:transition spd="slow" advClick="0">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1865151" y="349790"/>
            <a:ext cx="4256293" cy="721592"/>
            <a:chOff x="6096000" y="2068962"/>
            <a:chExt cx="5208790" cy="721592"/>
          </a:xfrm>
        </p:grpSpPr>
        <p:sp>
          <p:nvSpPr>
            <p:cNvPr id="21" name="文本框 20"/>
            <p:cNvSpPr txBox="1"/>
            <p:nvPr/>
          </p:nvSpPr>
          <p:spPr>
            <a:xfrm>
              <a:off x="6096000" y="2068962"/>
              <a:ext cx="5208790" cy="646331"/>
            </a:xfrm>
            <a:prstGeom prst="rect">
              <a:avLst/>
            </a:prstGeom>
            <a:noFill/>
          </p:spPr>
          <p:txBody>
            <a:bodyPr wrap="none" rtlCol="0">
              <a:spAutoFit/>
              <a:scene3d>
                <a:camera prst="orthographicFront"/>
                <a:lightRig rig="threePt" dir="t"/>
              </a:scene3d>
              <a:sp3d contourW="12700"/>
            </a:bodyPr>
            <a:lstStyle/>
            <a:p>
              <a:r>
                <a:rPr lang="en-US" altLang="zh-CN" sz="3600" b="1" u="sng" dirty="0">
                  <a:solidFill>
                    <a:srgbClr val="D32F2F"/>
                  </a:solidFill>
                  <a:latin typeface="Calibri" panose="020F0502020204030204" pitchFamily="34" charset="0"/>
                </a:rPr>
                <a:t>5</a:t>
              </a:r>
              <a:r>
                <a:rPr lang="en-US" altLang="zh-CN" sz="3600" b="1" u="sng" smtClean="0">
                  <a:solidFill>
                    <a:srgbClr val="D32F2F"/>
                  </a:solidFill>
                  <a:latin typeface="Calibri" panose="020F0502020204030204" pitchFamily="34" charset="0"/>
                </a:rPr>
                <a:t>. </a:t>
              </a:r>
              <a:r>
                <a:rPr lang="en-US" altLang="zh-CN" sz="3600" b="1" u="sng">
                  <a:solidFill>
                    <a:srgbClr val="D32F2F"/>
                  </a:solidFill>
                  <a:latin typeface="Calibri" panose="020F0502020204030204" pitchFamily="34" charset="0"/>
                </a:rPr>
                <a:t>PHỤC HỒI DỮ LIỆU</a:t>
              </a:r>
            </a:p>
          </p:txBody>
        </p:sp>
        <p:sp>
          <p:nvSpPr>
            <p:cNvPr id="22" name="文本框 21"/>
            <p:cNvSpPr txBox="1"/>
            <p:nvPr/>
          </p:nvSpPr>
          <p:spPr>
            <a:xfrm>
              <a:off x="6096000" y="2482777"/>
              <a:ext cx="5061857" cy="307777"/>
            </a:xfrm>
            <a:prstGeom prst="rect">
              <a:avLst/>
            </a:prstGeom>
            <a:noFill/>
          </p:spPr>
          <p:txBody>
            <a:bodyPr wrap="square" rtlCol="0">
              <a:spAutoFit/>
              <a:scene3d>
                <a:camera prst="orthographicFront"/>
                <a:lightRig rig="threePt" dir="t"/>
              </a:scene3d>
              <a:sp3d contourW="12700"/>
            </a:bodyPr>
            <a:lstStyle/>
            <a:p>
              <a:endParaRPr lang="en-US" altLang="zh-CN" sz="1400" dirty="0">
                <a:solidFill>
                  <a:schemeClr val="bg1">
                    <a:lumMod val="65000"/>
                  </a:schemeClr>
                </a:solidFill>
                <a:latin typeface="Calibri" panose="020F0502020204030204" pitchFamily="34" charset="0"/>
              </a:endParaRPr>
            </a:p>
          </p:txBody>
        </p:sp>
      </p:grpSp>
      <p:sp>
        <p:nvSpPr>
          <p:cNvPr id="85" name="椭圆 18"/>
          <p:cNvSpPr/>
          <p:nvPr/>
        </p:nvSpPr>
        <p:spPr>
          <a:xfrm>
            <a:off x="6053152" y="6131312"/>
            <a:ext cx="287485" cy="274080"/>
          </a:xfrm>
          <a:custGeom>
            <a:avLst/>
            <a:gdLst>
              <a:gd name="connsiteX0" fmla="*/ 5145 w 317509"/>
              <a:gd name="connsiteY0" fmla="*/ 226044 h 326057"/>
              <a:gd name="connsiteX1" fmla="*/ 69467 w 317509"/>
              <a:gd name="connsiteY1" fmla="*/ 226044 h 326057"/>
              <a:gd name="connsiteX2" fmla="*/ 74613 w 317509"/>
              <a:gd name="connsiteY2" fmla="*/ 231240 h 326057"/>
              <a:gd name="connsiteX3" fmla="*/ 74613 w 317509"/>
              <a:gd name="connsiteY3" fmla="*/ 322160 h 326057"/>
              <a:gd name="connsiteX4" fmla="*/ 69467 w 317509"/>
              <a:gd name="connsiteY4" fmla="*/ 326057 h 326057"/>
              <a:gd name="connsiteX5" fmla="*/ 5145 w 317509"/>
              <a:gd name="connsiteY5" fmla="*/ 326057 h 326057"/>
              <a:gd name="connsiteX6" fmla="*/ 0 w 317509"/>
              <a:gd name="connsiteY6" fmla="*/ 322160 h 326057"/>
              <a:gd name="connsiteX7" fmla="*/ 0 w 317509"/>
              <a:gd name="connsiteY7" fmla="*/ 231240 h 326057"/>
              <a:gd name="connsiteX8" fmla="*/ 5145 w 317509"/>
              <a:gd name="connsiteY8" fmla="*/ 226044 h 326057"/>
              <a:gd name="connsiteX9" fmla="*/ 119555 w 317509"/>
              <a:gd name="connsiteY9" fmla="*/ 156194 h 326057"/>
              <a:gd name="connsiteX10" fmla="*/ 185245 w 317509"/>
              <a:gd name="connsiteY10" fmla="*/ 156194 h 326057"/>
              <a:gd name="connsiteX11" fmla="*/ 190500 w 317509"/>
              <a:gd name="connsiteY11" fmla="*/ 161381 h 326057"/>
              <a:gd name="connsiteX12" fmla="*/ 190500 w 317509"/>
              <a:gd name="connsiteY12" fmla="*/ 322167 h 326057"/>
              <a:gd name="connsiteX13" fmla="*/ 185245 w 317509"/>
              <a:gd name="connsiteY13" fmla="*/ 326057 h 326057"/>
              <a:gd name="connsiteX14" fmla="*/ 119555 w 317509"/>
              <a:gd name="connsiteY14" fmla="*/ 326057 h 326057"/>
              <a:gd name="connsiteX15" fmla="*/ 114300 w 317509"/>
              <a:gd name="connsiteY15" fmla="*/ 322167 h 326057"/>
              <a:gd name="connsiteX16" fmla="*/ 114300 w 317509"/>
              <a:gd name="connsiteY16" fmla="*/ 161381 h 326057"/>
              <a:gd name="connsiteX17" fmla="*/ 119555 w 317509"/>
              <a:gd name="connsiteY17" fmla="*/ 156194 h 326057"/>
              <a:gd name="connsiteX18" fmla="*/ 258042 w 317509"/>
              <a:gd name="connsiteY18" fmla="*/ 2909 h 326057"/>
              <a:gd name="connsiteX19" fmla="*/ 265835 w 317509"/>
              <a:gd name="connsiteY19" fmla="*/ 2909 h 326057"/>
              <a:gd name="connsiteX20" fmla="*/ 316491 w 317509"/>
              <a:gd name="connsiteY20" fmla="*/ 89512 h 326057"/>
              <a:gd name="connsiteX21" fmla="*/ 311295 w 317509"/>
              <a:gd name="connsiteY21" fmla="*/ 97268 h 326057"/>
              <a:gd name="connsiteX22" fmla="*/ 294410 w 317509"/>
              <a:gd name="connsiteY22" fmla="*/ 97268 h 326057"/>
              <a:gd name="connsiteX23" fmla="*/ 294410 w 317509"/>
              <a:gd name="connsiteY23" fmla="*/ 322178 h 326057"/>
              <a:gd name="connsiteX24" fmla="*/ 289214 w 317509"/>
              <a:gd name="connsiteY24" fmla="*/ 326056 h 326057"/>
              <a:gd name="connsiteX25" fmla="*/ 234662 w 317509"/>
              <a:gd name="connsiteY25" fmla="*/ 326056 h 326057"/>
              <a:gd name="connsiteX26" fmla="*/ 229467 w 317509"/>
              <a:gd name="connsiteY26" fmla="*/ 322178 h 326057"/>
              <a:gd name="connsiteX27" fmla="*/ 229467 w 317509"/>
              <a:gd name="connsiteY27" fmla="*/ 97268 h 326057"/>
              <a:gd name="connsiteX28" fmla="*/ 212581 w 317509"/>
              <a:gd name="connsiteY28" fmla="*/ 97268 h 326057"/>
              <a:gd name="connsiteX29" fmla="*/ 207386 w 317509"/>
              <a:gd name="connsiteY29" fmla="*/ 89512 h 326057"/>
              <a:gd name="connsiteX30" fmla="*/ 258042 w 317509"/>
              <a:gd name="connsiteY30" fmla="*/ 2909 h 326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7509" h="326057">
                <a:moveTo>
                  <a:pt x="5145" y="226044"/>
                </a:moveTo>
                <a:cubicBezTo>
                  <a:pt x="69467" y="226044"/>
                  <a:pt x="69467" y="226044"/>
                  <a:pt x="69467" y="226044"/>
                </a:cubicBezTo>
                <a:cubicBezTo>
                  <a:pt x="72040" y="226044"/>
                  <a:pt x="74613" y="228642"/>
                  <a:pt x="74613" y="231240"/>
                </a:cubicBezTo>
                <a:cubicBezTo>
                  <a:pt x="74613" y="322160"/>
                  <a:pt x="74613" y="322160"/>
                  <a:pt x="74613" y="322160"/>
                </a:cubicBezTo>
                <a:cubicBezTo>
                  <a:pt x="74613" y="324758"/>
                  <a:pt x="72040" y="326057"/>
                  <a:pt x="69467" y="326057"/>
                </a:cubicBezTo>
                <a:cubicBezTo>
                  <a:pt x="5145" y="326057"/>
                  <a:pt x="5145" y="326057"/>
                  <a:pt x="5145" y="326057"/>
                </a:cubicBezTo>
                <a:cubicBezTo>
                  <a:pt x="2573" y="326057"/>
                  <a:pt x="0" y="324758"/>
                  <a:pt x="0" y="322160"/>
                </a:cubicBezTo>
                <a:cubicBezTo>
                  <a:pt x="0" y="231240"/>
                  <a:pt x="0" y="231240"/>
                  <a:pt x="0" y="231240"/>
                </a:cubicBezTo>
                <a:cubicBezTo>
                  <a:pt x="0" y="228642"/>
                  <a:pt x="2573" y="226044"/>
                  <a:pt x="5145" y="226044"/>
                </a:cubicBezTo>
                <a:close/>
                <a:moveTo>
                  <a:pt x="119555" y="156194"/>
                </a:moveTo>
                <a:cubicBezTo>
                  <a:pt x="119555" y="156194"/>
                  <a:pt x="119555" y="156194"/>
                  <a:pt x="185245" y="156194"/>
                </a:cubicBezTo>
                <a:cubicBezTo>
                  <a:pt x="187872" y="156194"/>
                  <a:pt x="190500" y="158787"/>
                  <a:pt x="190500" y="161381"/>
                </a:cubicBezTo>
                <a:cubicBezTo>
                  <a:pt x="190500" y="161381"/>
                  <a:pt x="190500" y="161381"/>
                  <a:pt x="190500" y="322167"/>
                </a:cubicBezTo>
                <a:cubicBezTo>
                  <a:pt x="190500" y="324760"/>
                  <a:pt x="187872" y="326057"/>
                  <a:pt x="185245" y="326057"/>
                </a:cubicBezTo>
                <a:cubicBezTo>
                  <a:pt x="185245" y="326057"/>
                  <a:pt x="185245" y="326057"/>
                  <a:pt x="119555" y="326057"/>
                </a:cubicBezTo>
                <a:cubicBezTo>
                  <a:pt x="116927" y="326057"/>
                  <a:pt x="114300" y="324760"/>
                  <a:pt x="114300" y="322167"/>
                </a:cubicBezTo>
                <a:cubicBezTo>
                  <a:pt x="114300" y="322167"/>
                  <a:pt x="114300" y="322167"/>
                  <a:pt x="114300" y="161381"/>
                </a:cubicBezTo>
                <a:cubicBezTo>
                  <a:pt x="114300" y="158787"/>
                  <a:pt x="116927" y="156194"/>
                  <a:pt x="119555" y="156194"/>
                </a:cubicBezTo>
                <a:close/>
                <a:moveTo>
                  <a:pt x="258042" y="2909"/>
                </a:moveTo>
                <a:cubicBezTo>
                  <a:pt x="259341" y="-969"/>
                  <a:pt x="263237" y="-969"/>
                  <a:pt x="265835" y="2909"/>
                </a:cubicBezTo>
                <a:cubicBezTo>
                  <a:pt x="265835" y="2909"/>
                  <a:pt x="265835" y="2909"/>
                  <a:pt x="316491" y="89512"/>
                </a:cubicBezTo>
                <a:cubicBezTo>
                  <a:pt x="319088" y="93390"/>
                  <a:pt x="316491" y="97268"/>
                  <a:pt x="311295" y="97268"/>
                </a:cubicBezTo>
                <a:cubicBezTo>
                  <a:pt x="311295" y="97268"/>
                  <a:pt x="311295" y="97268"/>
                  <a:pt x="294410" y="97268"/>
                </a:cubicBezTo>
                <a:cubicBezTo>
                  <a:pt x="294410" y="97268"/>
                  <a:pt x="294410" y="97268"/>
                  <a:pt x="294410" y="322178"/>
                </a:cubicBezTo>
                <a:cubicBezTo>
                  <a:pt x="294410" y="324763"/>
                  <a:pt x="291812" y="326056"/>
                  <a:pt x="289214" y="326056"/>
                </a:cubicBezTo>
                <a:cubicBezTo>
                  <a:pt x="289214" y="326056"/>
                  <a:pt x="289214" y="326056"/>
                  <a:pt x="234662" y="326056"/>
                </a:cubicBezTo>
                <a:cubicBezTo>
                  <a:pt x="232064" y="326056"/>
                  <a:pt x="229467" y="324763"/>
                  <a:pt x="229467" y="322178"/>
                </a:cubicBezTo>
                <a:cubicBezTo>
                  <a:pt x="229467" y="322178"/>
                  <a:pt x="229467" y="322178"/>
                  <a:pt x="229467" y="97268"/>
                </a:cubicBezTo>
                <a:cubicBezTo>
                  <a:pt x="229467" y="97268"/>
                  <a:pt x="229467" y="97268"/>
                  <a:pt x="212581" y="97268"/>
                </a:cubicBezTo>
                <a:cubicBezTo>
                  <a:pt x="207386" y="97268"/>
                  <a:pt x="204788" y="93390"/>
                  <a:pt x="207386" y="89512"/>
                </a:cubicBezTo>
                <a:cubicBezTo>
                  <a:pt x="207386" y="89512"/>
                  <a:pt x="207386" y="89512"/>
                  <a:pt x="258042" y="290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65000"/>
                  <a:lumOff val="35000"/>
                </a:schemeClr>
              </a:solidFill>
              <a:latin typeface="Calibri" panose="020F0502020204030204" pitchFamily="34" charset="0"/>
            </a:endParaRPr>
          </a:p>
        </p:txBody>
      </p:sp>
      <p:sp>
        <p:nvSpPr>
          <p:cNvPr id="86" name="椭圆 16"/>
          <p:cNvSpPr/>
          <p:nvPr/>
        </p:nvSpPr>
        <p:spPr>
          <a:xfrm>
            <a:off x="6055714" y="5411986"/>
            <a:ext cx="311256" cy="274080"/>
          </a:xfrm>
          <a:custGeom>
            <a:avLst/>
            <a:gdLst>
              <a:gd name="connsiteX0" fmla="*/ 311151 w 331788"/>
              <a:gd name="connsiteY0" fmla="*/ 34925 h 331788"/>
              <a:gd name="connsiteX1" fmla="*/ 331788 w 331788"/>
              <a:gd name="connsiteY1" fmla="*/ 92075 h 331788"/>
              <a:gd name="connsiteX2" fmla="*/ 311151 w 331788"/>
              <a:gd name="connsiteY2" fmla="*/ 98425 h 331788"/>
              <a:gd name="connsiteX3" fmla="*/ 304801 w 331788"/>
              <a:gd name="connsiteY3" fmla="*/ 76200 h 331788"/>
              <a:gd name="connsiteX4" fmla="*/ 254001 w 331788"/>
              <a:gd name="connsiteY4" fmla="*/ 222251 h 331788"/>
              <a:gd name="connsiteX5" fmla="*/ 206376 w 331788"/>
              <a:gd name="connsiteY5" fmla="*/ 146050 h 331788"/>
              <a:gd name="connsiteX6" fmla="*/ 157163 w 331788"/>
              <a:gd name="connsiteY6" fmla="*/ 241301 h 331788"/>
              <a:gd name="connsiteX7" fmla="*/ 103188 w 331788"/>
              <a:gd name="connsiteY7" fmla="*/ 163513 h 331788"/>
              <a:gd name="connsiteX8" fmla="*/ 61913 w 331788"/>
              <a:gd name="connsiteY8" fmla="*/ 242888 h 331788"/>
              <a:gd name="connsiteX9" fmla="*/ 44450 w 331788"/>
              <a:gd name="connsiteY9" fmla="*/ 231776 h 331788"/>
              <a:gd name="connsiteX10" fmla="*/ 101600 w 331788"/>
              <a:gd name="connsiteY10" fmla="*/ 123825 h 331788"/>
              <a:gd name="connsiteX11" fmla="*/ 153988 w 331788"/>
              <a:gd name="connsiteY11" fmla="*/ 201613 h 331788"/>
              <a:gd name="connsiteX12" fmla="*/ 203201 w 331788"/>
              <a:gd name="connsiteY12" fmla="*/ 106363 h 331788"/>
              <a:gd name="connsiteX13" fmla="*/ 247651 w 331788"/>
              <a:gd name="connsiteY13" fmla="*/ 174625 h 331788"/>
              <a:gd name="connsiteX14" fmla="*/ 284163 w 331788"/>
              <a:gd name="connsiteY14" fmla="*/ 69850 h 331788"/>
              <a:gd name="connsiteX15" fmla="*/ 263526 w 331788"/>
              <a:gd name="connsiteY15" fmla="*/ 79375 h 331788"/>
              <a:gd name="connsiteX16" fmla="*/ 255588 w 331788"/>
              <a:gd name="connsiteY16" fmla="*/ 61913 h 331788"/>
              <a:gd name="connsiteX17" fmla="*/ 0 w 331788"/>
              <a:gd name="connsiteY17" fmla="*/ 0 h 331788"/>
              <a:gd name="connsiteX18" fmla="*/ 20637 w 331788"/>
              <a:gd name="connsiteY18" fmla="*/ 0 h 331788"/>
              <a:gd name="connsiteX19" fmla="*/ 20637 w 331788"/>
              <a:gd name="connsiteY19" fmla="*/ 311151 h 331788"/>
              <a:gd name="connsiteX20" fmla="*/ 331788 w 331788"/>
              <a:gd name="connsiteY20" fmla="*/ 311151 h 331788"/>
              <a:gd name="connsiteX21" fmla="*/ 331788 w 331788"/>
              <a:gd name="connsiteY21" fmla="*/ 331788 h 331788"/>
              <a:gd name="connsiteX22" fmla="*/ 0 w 331788"/>
              <a:gd name="connsiteY22" fmla="*/ 331788 h 33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31788" h="331788">
                <a:moveTo>
                  <a:pt x="311151" y="34925"/>
                </a:moveTo>
                <a:lnTo>
                  <a:pt x="331788" y="92075"/>
                </a:lnTo>
                <a:lnTo>
                  <a:pt x="311151" y="98425"/>
                </a:lnTo>
                <a:lnTo>
                  <a:pt x="304801" y="76200"/>
                </a:lnTo>
                <a:lnTo>
                  <a:pt x="254001" y="222251"/>
                </a:lnTo>
                <a:lnTo>
                  <a:pt x="206376" y="146050"/>
                </a:lnTo>
                <a:lnTo>
                  <a:pt x="157163" y="241301"/>
                </a:lnTo>
                <a:lnTo>
                  <a:pt x="103188" y="163513"/>
                </a:lnTo>
                <a:lnTo>
                  <a:pt x="61913" y="242888"/>
                </a:lnTo>
                <a:lnTo>
                  <a:pt x="44450" y="231776"/>
                </a:lnTo>
                <a:lnTo>
                  <a:pt x="101600" y="123825"/>
                </a:lnTo>
                <a:lnTo>
                  <a:pt x="153988" y="201613"/>
                </a:lnTo>
                <a:lnTo>
                  <a:pt x="203201" y="106363"/>
                </a:lnTo>
                <a:lnTo>
                  <a:pt x="247651" y="174625"/>
                </a:lnTo>
                <a:lnTo>
                  <a:pt x="284163" y="69850"/>
                </a:lnTo>
                <a:lnTo>
                  <a:pt x="263526" y="79375"/>
                </a:lnTo>
                <a:lnTo>
                  <a:pt x="255588" y="61913"/>
                </a:lnTo>
                <a:close/>
                <a:moveTo>
                  <a:pt x="0" y="0"/>
                </a:moveTo>
                <a:lnTo>
                  <a:pt x="20637" y="0"/>
                </a:lnTo>
                <a:lnTo>
                  <a:pt x="20637" y="311151"/>
                </a:lnTo>
                <a:lnTo>
                  <a:pt x="331788" y="311151"/>
                </a:lnTo>
                <a:lnTo>
                  <a:pt x="331788" y="331788"/>
                </a:lnTo>
                <a:lnTo>
                  <a:pt x="0" y="33178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zh-CN" altLang="en-US">
              <a:solidFill>
                <a:schemeClr val="tx1">
                  <a:lumMod val="65000"/>
                  <a:lumOff val="35000"/>
                </a:schemeClr>
              </a:solidFill>
              <a:latin typeface="Calibri" panose="020F0502020204030204" pitchFamily="34" charset="0"/>
            </a:endParaRPr>
          </a:p>
        </p:txBody>
      </p:sp>
      <p:sp>
        <p:nvSpPr>
          <p:cNvPr id="88" name="椭圆 11"/>
          <p:cNvSpPr/>
          <p:nvPr/>
        </p:nvSpPr>
        <p:spPr>
          <a:xfrm>
            <a:off x="6119836" y="2517382"/>
            <a:ext cx="245729" cy="226677"/>
          </a:xfrm>
          <a:custGeom>
            <a:avLst/>
            <a:gdLst>
              <a:gd name="connsiteX0" fmla="*/ 145025 w 331788"/>
              <a:gd name="connsiteY0" fmla="*/ 104594 h 331536"/>
              <a:gd name="connsiteX1" fmla="*/ 198438 w 331788"/>
              <a:gd name="connsiteY1" fmla="*/ 123670 h 331536"/>
              <a:gd name="connsiteX2" fmla="*/ 198438 w 331788"/>
              <a:gd name="connsiteY2" fmla="*/ 152614 h 331536"/>
              <a:gd name="connsiteX3" fmla="*/ 169334 w 331788"/>
              <a:gd name="connsiteY3" fmla="*/ 152614 h 331536"/>
              <a:gd name="connsiteX4" fmla="*/ 113771 w 331788"/>
              <a:gd name="connsiteY4" fmla="*/ 167085 h 331536"/>
              <a:gd name="connsiteX5" fmla="*/ 51594 w 331788"/>
              <a:gd name="connsiteY5" fmla="*/ 227603 h 331536"/>
              <a:gd name="connsiteX6" fmla="*/ 41010 w 331788"/>
              <a:gd name="connsiteY6" fmla="*/ 253915 h 331536"/>
              <a:gd name="connsiteX7" fmla="*/ 51594 w 331788"/>
              <a:gd name="connsiteY7" fmla="*/ 280228 h 331536"/>
              <a:gd name="connsiteX8" fmla="*/ 105833 w 331788"/>
              <a:gd name="connsiteY8" fmla="*/ 280228 h 331536"/>
              <a:gd name="connsiteX9" fmla="*/ 121708 w 331788"/>
              <a:gd name="connsiteY9" fmla="*/ 263125 h 331536"/>
              <a:gd name="connsiteX10" fmla="*/ 150813 w 331788"/>
              <a:gd name="connsiteY10" fmla="*/ 263125 h 331536"/>
              <a:gd name="connsiteX11" fmla="*/ 150813 w 331788"/>
              <a:gd name="connsiteY11" fmla="*/ 292068 h 331536"/>
              <a:gd name="connsiteX12" fmla="*/ 134938 w 331788"/>
              <a:gd name="connsiteY12" fmla="*/ 309171 h 331536"/>
              <a:gd name="connsiteX13" fmla="*/ 78052 w 331788"/>
              <a:gd name="connsiteY13" fmla="*/ 331536 h 331536"/>
              <a:gd name="connsiteX14" fmla="*/ 22489 w 331788"/>
              <a:gd name="connsiteY14" fmla="*/ 309171 h 331536"/>
              <a:gd name="connsiteX15" fmla="*/ 0 w 331788"/>
              <a:gd name="connsiteY15" fmla="*/ 253915 h 331536"/>
              <a:gd name="connsiteX16" fmla="*/ 22489 w 331788"/>
              <a:gd name="connsiteY16" fmla="*/ 198660 h 331536"/>
              <a:gd name="connsiteX17" fmla="*/ 84666 w 331788"/>
              <a:gd name="connsiteY17" fmla="*/ 136826 h 331536"/>
              <a:gd name="connsiteX18" fmla="*/ 145025 w 331788"/>
              <a:gd name="connsiteY18" fmla="*/ 104594 h 331536"/>
              <a:gd name="connsiteX19" fmla="*/ 254829 w 331788"/>
              <a:gd name="connsiteY19" fmla="*/ 43 h 331536"/>
              <a:gd name="connsiteX20" fmla="*/ 309472 w 331788"/>
              <a:gd name="connsiteY20" fmla="*/ 24739 h 331536"/>
              <a:gd name="connsiteX21" fmla="*/ 331788 w 331788"/>
              <a:gd name="connsiteY21" fmla="*/ 80057 h 331536"/>
              <a:gd name="connsiteX22" fmla="*/ 309472 w 331788"/>
              <a:gd name="connsiteY22" fmla="*/ 135376 h 331536"/>
              <a:gd name="connsiteX23" fmla="*/ 242522 w 331788"/>
              <a:gd name="connsiteY23" fmla="*/ 199914 h 331536"/>
              <a:gd name="connsiteX24" fmla="*/ 180823 w 331788"/>
              <a:gd name="connsiteY24" fmla="*/ 231524 h 331536"/>
              <a:gd name="connsiteX25" fmla="*/ 134877 w 331788"/>
              <a:gd name="connsiteY25" fmla="*/ 210451 h 331536"/>
              <a:gd name="connsiteX26" fmla="*/ 134877 w 331788"/>
              <a:gd name="connsiteY26" fmla="*/ 181474 h 331536"/>
              <a:gd name="connsiteX27" fmla="*/ 163757 w 331788"/>
              <a:gd name="connsiteY27" fmla="*/ 181474 h 331536"/>
              <a:gd name="connsiteX28" fmla="*/ 213641 w 331788"/>
              <a:gd name="connsiteY28" fmla="*/ 170937 h 331536"/>
              <a:gd name="connsiteX29" fmla="*/ 280591 w 331788"/>
              <a:gd name="connsiteY29" fmla="*/ 106399 h 331536"/>
              <a:gd name="connsiteX30" fmla="*/ 291093 w 331788"/>
              <a:gd name="connsiteY30" fmla="*/ 80057 h 331536"/>
              <a:gd name="connsiteX31" fmla="*/ 280591 w 331788"/>
              <a:gd name="connsiteY31" fmla="*/ 53715 h 331536"/>
              <a:gd name="connsiteX32" fmla="*/ 232020 w 331788"/>
              <a:gd name="connsiteY32" fmla="*/ 49764 h 331536"/>
              <a:gd name="connsiteX33" fmla="*/ 211016 w 331788"/>
              <a:gd name="connsiteY33" fmla="*/ 70838 h 331536"/>
              <a:gd name="connsiteX34" fmla="*/ 182135 w 331788"/>
              <a:gd name="connsiteY34" fmla="*/ 70838 h 331536"/>
              <a:gd name="connsiteX35" fmla="*/ 182135 w 331788"/>
              <a:gd name="connsiteY35" fmla="*/ 41861 h 331536"/>
              <a:gd name="connsiteX36" fmla="*/ 203139 w 331788"/>
              <a:gd name="connsiteY36" fmla="*/ 20788 h 331536"/>
              <a:gd name="connsiteX37" fmla="*/ 254829 w 331788"/>
              <a:gd name="connsiteY37" fmla="*/ 43 h 33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31788" h="331536">
                <a:moveTo>
                  <a:pt x="145025" y="104594"/>
                </a:moveTo>
                <a:cubicBezTo>
                  <a:pt x="164703" y="102292"/>
                  <a:pt x="183224" y="108541"/>
                  <a:pt x="198438" y="123670"/>
                </a:cubicBezTo>
                <a:cubicBezTo>
                  <a:pt x="206375" y="131564"/>
                  <a:pt x="206375" y="144720"/>
                  <a:pt x="198438" y="152614"/>
                </a:cubicBezTo>
                <a:cubicBezTo>
                  <a:pt x="190500" y="160507"/>
                  <a:pt x="177271" y="160507"/>
                  <a:pt x="169334" y="152614"/>
                </a:cubicBezTo>
                <a:cubicBezTo>
                  <a:pt x="150813" y="135511"/>
                  <a:pt x="127000" y="153929"/>
                  <a:pt x="113771" y="167085"/>
                </a:cubicBezTo>
                <a:cubicBezTo>
                  <a:pt x="113771" y="167085"/>
                  <a:pt x="113771" y="167085"/>
                  <a:pt x="51594" y="227603"/>
                </a:cubicBezTo>
                <a:cubicBezTo>
                  <a:pt x="44979" y="234181"/>
                  <a:pt x="41010" y="243391"/>
                  <a:pt x="41010" y="253915"/>
                </a:cubicBezTo>
                <a:cubicBezTo>
                  <a:pt x="41010" y="263125"/>
                  <a:pt x="44979" y="272334"/>
                  <a:pt x="51594" y="280228"/>
                </a:cubicBezTo>
                <a:cubicBezTo>
                  <a:pt x="66146" y="294699"/>
                  <a:pt x="89958" y="294699"/>
                  <a:pt x="105833" y="280228"/>
                </a:cubicBezTo>
                <a:cubicBezTo>
                  <a:pt x="105833" y="280228"/>
                  <a:pt x="105833" y="280228"/>
                  <a:pt x="121708" y="263125"/>
                </a:cubicBezTo>
                <a:cubicBezTo>
                  <a:pt x="129646" y="255231"/>
                  <a:pt x="142875" y="255231"/>
                  <a:pt x="150813" y="263125"/>
                </a:cubicBezTo>
                <a:cubicBezTo>
                  <a:pt x="158750" y="271018"/>
                  <a:pt x="158750" y="284174"/>
                  <a:pt x="150813" y="292068"/>
                </a:cubicBezTo>
                <a:cubicBezTo>
                  <a:pt x="150813" y="292068"/>
                  <a:pt x="150813" y="292068"/>
                  <a:pt x="134938" y="309171"/>
                </a:cubicBezTo>
                <a:cubicBezTo>
                  <a:pt x="119062" y="323643"/>
                  <a:pt x="99219" y="331536"/>
                  <a:pt x="78052" y="331536"/>
                </a:cubicBezTo>
                <a:cubicBezTo>
                  <a:pt x="58208" y="331536"/>
                  <a:pt x="38364" y="323643"/>
                  <a:pt x="22489" y="309171"/>
                </a:cubicBezTo>
                <a:cubicBezTo>
                  <a:pt x="7937" y="294699"/>
                  <a:pt x="0" y="274965"/>
                  <a:pt x="0" y="253915"/>
                </a:cubicBezTo>
                <a:cubicBezTo>
                  <a:pt x="0" y="232866"/>
                  <a:pt x="7937" y="213132"/>
                  <a:pt x="22489" y="198660"/>
                </a:cubicBezTo>
                <a:cubicBezTo>
                  <a:pt x="22489" y="198660"/>
                  <a:pt x="22489" y="198660"/>
                  <a:pt x="84666" y="136826"/>
                </a:cubicBezTo>
                <a:cubicBezTo>
                  <a:pt x="104510" y="117750"/>
                  <a:pt x="125346" y="106896"/>
                  <a:pt x="145025" y="104594"/>
                </a:cubicBezTo>
                <a:close/>
                <a:moveTo>
                  <a:pt x="254829" y="43"/>
                </a:moveTo>
                <a:cubicBezTo>
                  <a:pt x="273700" y="702"/>
                  <a:pt x="293063" y="8934"/>
                  <a:pt x="309472" y="24739"/>
                </a:cubicBezTo>
                <a:cubicBezTo>
                  <a:pt x="323912" y="39227"/>
                  <a:pt x="331788" y="58984"/>
                  <a:pt x="331788" y="80057"/>
                </a:cubicBezTo>
                <a:cubicBezTo>
                  <a:pt x="331788" y="101131"/>
                  <a:pt x="323912" y="120887"/>
                  <a:pt x="309472" y="135376"/>
                </a:cubicBezTo>
                <a:cubicBezTo>
                  <a:pt x="309472" y="135376"/>
                  <a:pt x="309472" y="135376"/>
                  <a:pt x="242522" y="199914"/>
                </a:cubicBezTo>
                <a:cubicBezTo>
                  <a:pt x="222831" y="220987"/>
                  <a:pt x="201827" y="231524"/>
                  <a:pt x="180823" y="231524"/>
                </a:cubicBezTo>
                <a:cubicBezTo>
                  <a:pt x="165070" y="231524"/>
                  <a:pt x="149317" y="223622"/>
                  <a:pt x="134877" y="210451"/>
                </a:cubicBezTo>
                <a:cubicBezTo>
                  <a:pt x="127000" y="202548"/>
                  <a:pt x="127000" y="189377"/>
                  <a:pt x="134877" y="181474"/>
                </a:cubicBezTo>
                <a:cubicBezTo>
                  <a:pt x="142753" y="173572"/>
                  <a:pt x="155881" y="173572"/>
                  <a:pt x="163757" y="181474"/>
                </a:cubicBezTo>
                <a:cubicBezTo>
                  <a:pt x="170321" y="186743"/>
                  <a:pt x="184761" y="201231"/>
                  <a:pt x="213641" y="170937"/>
                </a:cubicBezTo>
                <a:cubicBezTo>
                  <a:pt x="213641" y="170937"/>
                  <a:pt x="213641" y="170937"/>
                  <a:pt x="280591" y="106399"/>
                </a:cubicBezTo>
                <a:cubicBezTo>
                  <a:pt x="287155" y="98497"/>
                  <a:pt x="291093" y="89277"/>
                  <a:pt x="291093" y="80057"/>
                </a:cubicBezTo>
                <a:cubicBezTo>
                  <a:pt x="291093" y="69520"/>
                  <a:pt x="287155" y="60301"/>
                  <a:pt x="280591" y="53715"/>
                </a:cubicBezTo>
                <a:cubicBezTo>
                  <a:pt x="267464" y="40544"/>
                  <a:pt x="246460" y="33959"/>
                  <a:pt x="232020" y="49764"/>
                </a:cubicBezTo>
                <a:cubicBezTo>
                  <a:pt x="232020" y="49764"/>
                  <a:pt x="232020" y="49764"/>
                  <a:pt x="211016" y="70838"/>
                </a:cubicBezTo>
                <a:cubicBezTo>
                  <a:pt x="203139" y="78740"/>
                  <a:pt x="190012" y="78740"/>
                  <a:pt x="182135" y="70838"/>
                </a:cubicBezTo>
                <a:cubicBezTo>
                  <a:pt x="174259" y="62935"/>
                  <a:pt x="174259" y="49764"/>
                  <a:pt x="182135" y="41861"/>
                </a:cubicBezTo>
                <a:cubicBezTo>
                  <a:pt x="182135" y="41861"/>
                  <a:pt x="182135" y="41861"/>
                  <a:pt x="203139" y="20788"/>
                </a:cubicBezTo>
                <a:cubicBezTo>
                  <a:pt x="217579" y="6300"/>
                  <a:pt x="235958" y="-615"/>
                  <a:pt x="254829" y="4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65000"/>
                  <a:lumOff val="35000"/>
                </a:schemeClr>
              </a:solidFill>
              <a:latin typeface="Calibri" panose="020F0502020204030204" pitchFamily="34" charset="0"/>
            </a:endParaRPr>
          </a:p>
        </p:txBody>
      </p:sp>
      <p:sp>
        <p:nvSpPr>
          <p:cNvPr id="90" name="椭圆 38"/>
          <p:cNvSpPr/>
          <p:nvPr/>
        </p:nvSpPr>
        <p:spPr>
          <a:xfrm>
            <a:off x="6050009" y="4712042"/>
            <a:ext cx="387350" cy="316754"/>
          </a:xfrm>
          <a:custGeom>
            <a:avLst/>
            <a:gdLst>
              <a:gd name="connsiteX0" fmla="*/ 192254 w 338138"/>
              <a:gd name="connsiteY0" fmla="*/ 135421 h 335282"/>
              <a:gd name="connsiteX1" fmla="*/ 152810 w 338138"/>
              <a:gd name="connsiteY1" fmla="*/ 151158 h 335282"/>
              <a:gd name="connsiteX2" fmla="*/ 152810 w 338138"/>
              <a:gd name="connsiteY2" fmla="*/ 229842 h 335282"/>
              <a:gd name="connsiteX3" fmla="*/ 232697 w 338138"/>
              <a:gd name="connsiteY3" fmla="*/ 229842 h 335282"/>
              <a:gd name="connsiteX4" fmla="*/ 232697 w 338138"/>
              <a:gd name="connsiteY4" fmla="*/ 151158 h 335282"/>
              <a:gd name="connsiteX5" fmla="*/ 192254 w 338138"/>
              <a:gd name="connsiteY5" fmla="*/ 135421 h 335282"/>
              <a:gd name="connsiteX6" fmla="*/ 238125 w 338138"/>
              <a:gd name="connsiteY6" fmla="*/ 69850 h 335282"/>
              <a:gd name="connsiteX7" fmla="*/ 225425 w 338138"/>
              <a:gd name="connsiteY7" fmla="*/ 80963 h 335282"/>
              <a:gd name="connsiteX8" fmla="*/ 238125 w 338138"/>
              <a:gd name="connsiteY8" fmla="*/ 92076 h 335282"/>
              <a:gd name="connsiteX9" fmla="*/ 250825 w 338138"/>
              <a:gd name="connsiteY9" fmla="*/ 80963 h 335282"/>
              <a:gd name="connsiteX10" fmla="*/ 238125 w 338138"/>
              <a:gd name="connsiteY10" fmla="*/ 69850 h 335282"/>
              <a:gd name="connsiteX11" fmla="*/ 214313 w 338138"/>
              <a:gd name="connsiteY11" fmla="*/ 57150 h 335282"/>
              <a:gd name="connsiteX12" fmla="*/ 263526 w 338138"/>
              <a:gd name="connsiteY12" fmla="*/ 57150 h 335282"/>
              <a:gd name="connsiteX13" fmla="*/ 263526 w 338138"/>
              <a:gd name="connsiteY13" fmla="*/ 106363 h 335282"/>
              <a:gd name="connsiteX14" fmla="*/ 214313 w 338138"/>
              <a:gd name="connsiteY14" fmla="*/ 106363 h 335282"/>
              <a:gd name="connsiteX15" fmla="*/ 49213 w 338138"/>
              <a:gd name="connsiteY15" fmla="*/ 57150 h 335282"/>
              <a:gd name="connsiteX16" fmla="*/ 195263 w 338138"/>
              <a:gd name="connsiteY16" fmla="*/ 57150 h 335282"/>
              <a:gd name="connsiteX17" fmla="*/ 195263 w 338138"/>
              <a:gd name="connsiteY17" fmla="*/ 106363 h 335282"/>
              <a:gd name="connsiteX18" fmla="*/ 49213 w 338138"/>
              <a:gd name="connsiteY18" fmla="*/ 106363 h 335282"/>
              <a:gd name="connsiteX19" fmla="*/ 22225 w 338138"/>
              <a:gd name="connsiteY19" fmla="*/ 28575 h 335282"/>
              <a:gd name="connsiteX20" fmla="*/ 22225 w 338138"/>
              <a:gd name="connsiteY20" fmla="*/ 269875 h 335282"/>
              <a:gd name="connsiteX21" fmla="*/ 241853 w 338138"/>
              <a:gd name="connsiteY21" fmla="*/ 269875 h 335282"/>
              <a:gd name="connsiteX22" fmla="*/ 247114 w 338138"/>
              <a:gd name="connsiteY22" fmla="*/ 259384 h 335282"/>
              <a:gd name="connsiteX23" fmla="*/ 233962 w 338138"/>
              <a:gd name="connsiteY23" fmla="*/ 248892 h 335282"/>
              <a:gd name="connsiteX24" fmla="*/ 155054 w 338138"/>
              <a:gd name="connsiteY24" fmla="*/ 251515 h 335282"/>
              <a:gd name="connsiteX25" fmla="*/ 49843 w 338138"/>
              <a:gd name="connsiteY25" fmla="*/ 251515 h 335282"/>
              <a:gd name="connsiteX26" fmla="*/ 49843 w 338138"/>
              <a:gd name="connsiteY26" fmla="*/ 231844 h 335282"/>
              <a:gd name="connsiteX27" fmla="*/ 135327 w 338138"/>
              <a:gd name="connsiteY27" fmla="*/ 231844 h 335282"/>
              <a:gd name="connsiteX28" fmla="*/ 122175 w 338138"/>
              <a:gd name="connsiteY28" fmla="*/ 201682 h 335282"/>
              <a:gd name="connsiteX29" fmla="*/ 49843 w 338138"/>
              <a:gd name="connsiteY29" fmla="*/ 201682 h 335282"/>
              <a:gd name="connsiteX30" fmla="*/ 49843 w 338138"/>
              <a:gd name="connsiteY30" fmla="*/ 183322 h 335282"/>
              <a:gd name="connsiteX31" fmla="*/ 120860 w 338138"/>
              <a:gd name="connsiteY31" fmla="*/ 183322 h 335282"/>
              <a:gd name="connsiteX32" fmla="*/ 131381 w 338138"/>
              <a:gd name="connsiteY32" fmla="*/ 153159 h 335282"/>
              <a:gd name="connsiteX33" fmla="*/ 49843 w 338138"/>
              <a:gd name="connsiteY33" fmla="*/ 153159 h 335282"/>
              <a:gd name="connsiteX34" fmla="*/ 49843 w 338138"/>
              <a:gd name="connsiteY34" fmla="*/ 134800 h 335282"/>
              <a:gd name="connsiteX35" fmla="*/ 147163 w 338138"/>
              <a:gd name="connsiteY35" fmla="*/ 134800 h 335282"/>
              <a:gd name="connsiteX36" fmla="*/ 243168 w 338138"/>
              <a:gd name="connsiteY36" fmla="*/ 138734 h 335282"/>
              <a:gd name="connsiteX37" fmla="*/ 251059 w 338138"/>
              <a:gd name="connsiteY37" fmla="*/ 231844 h 335282"/>
              <a:gd name="connsiteX38" fmla="*/ 264210 w 338138"/>
              <a:gd name="connsiteY38" fmla="*/ 243647 h 335282"/>
              <a:gd name="connsiteX39" fmla="*/ 272101 w 338138"/>
              <a:gd name="connsiteY39" fmla="*/ 238401 h 335282"/>
              <a:gd name="connsiteX40" fmla="*/ 290513 w 338138"/>
              <a:gd name="connsiteY40" fmla="*/ 256761 h 335282"/>
              <a:gd name="connsiteX41" fmla="*/ 290513 w 338138"/>
              <a:gd name="connsiteY41" fmla="*/ 28575 h 335282"/>
              <a:gd name="connsiteX42" fmla="*/ 22225 w 338138"/>
              <a:gd name="connsiteY42" fmla="*/ 28575 h 335282"/>
              <a:gd name="connsiteX43" fmla="*/ 0 w 338138"/>
              <a:gd name="connsiteY43" fmla="*/ 0 h 335282"/>
              <a:gd name="connsiteX44" fmla="*/ 311721 w 338138"/>
              <a:gd name="connsiteY44" fmla="*/ 0 h 335282"/>
              <a:gd name="connsiteX45" fmla="*/ 311721 w 338138"/>
              <a:gd name="connsiteY45" fmla="*/ 278479 h 335282"/>
              <a:gd name="connsiteX46" fmla="*/ 338138 w 338138"/>
              <a:gd name="connsiteY46" fmla="*/ 304875 h 335282"/>
              <a:gd name="connsiteX47" fmla="*/ 330213 w 338138"/>
              <a:gd name="connsiteY47" fmla="*/ 325992 h 335282"/>
              <a:gd name="connsiteX48" fmla="*/ 307759 w 338138"/>
              <a:gd name="connsiteY48" fmla="*/ 335230 h 335282"/>
              <a:gd name="connsiteX49" fmla="*/ 262850 w 338138"/>
              <a:gd name="connsiteY49" fmla="*/ 291677 h 335282"/>
              <a:gd name="connsiteX50" fmla="*/ 0 w 338138"/>
              <a:gd name="connsiteY50" fmla="*/ 291677 h 335282"/>
              <a:gd name="connsiteX51" fmla="*/ 0 w 338138"/>
              <a:gd name="connsiteY51" fmla="*/ 0 h 335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338138" h="335282">
                <a:moveTo>
                  <a:pt x="192254" y="135421"/>
                </a:moveTo>
                <a:cubicBezTo>
                  <a:pt x="177774" y="135421"/>
                  <a:pt x="163461" y="140666"/>
                  <a:pt x="152810" y="151158"/>
                </a:cubicBezTo>
                <a:cubicBezTo>
                  <a:pt x="130175" y="173452"/>
                  <a:pt x="130175" y="207548"/>
                  <a:pt x="152810" y="229842"/>
                </a:cubicBezTo>
                <a:cubicBezTo>
                  <a:pt x="174113" y="250825"/>
                  <a:pt x="210062" y="250825"/>
                  <a:pt x="232697" y="229842"/>
                </a:cubicBezTo>
                <a:cubicBezTo>
                  <a:pt x="254000" y="207548"/>
                  <a:pt x="254000" y="173452"/>
                  <a:pt x="232697" y="151158"/>
                </a:cubicBezTo>
                <a:cubicBezTo>
                  <a:pt x="221379" y="140666"/>
                  <a:pt x="206733" y="135421"/>
                  <a:pt x="192254" y="135421"/>
                </a:cubicBezTo>
                <a:close/>
                <a:moveTo>
                  <a:pt x="238125" y="69850"/>
                </a:moveTo>
                <a:cubicBezTo>
                  <a:pt x="231111" y="69850"/>
                  <a:pt x="225425" y="74825"/>
                  <a:pt x="225425" y="80963"/>
                </a:cubicBezTo>
                <a:cubicBezTo>
                  <a:pt x="225425" y="87101"/>
                  <a:pt x="231111" y="92076"/>
                  <a:pt x="238125" y="92076"/>
                </a:cubicBezTo>
                <a:cubicBezTo>
                  <a:pt x="245139" y="92076"/>
                  <a:pt x="250825" y="87101"/>
                  <a:pt x="250825" y="80963"/>
                </a:cubicBezTo>
                <a:cubicBezTo>
                  <a:pt x="250825" y="74825"/>
                  <a:pt x="245139" y="69850"/>
                  <a:pt x="238125" y="69850"/>
                </a:cubicBezTo>
                <a:close/>
                <a:moveTo>
                  <a:pt x="214313" y="57150"/>
                </a:moveTo>
                <a:lnTo>
                  <a:pt x="263526" y="57150"/>
                </a:lnTo>
                <a:lnTo>
                  <a:pt x="263526" y="106363"/>
                </a:lnTo>
                <a:lnTo>
                  <a:pt x="214313" y="106363"/>
                </a:lnTo>
                <a:close/>
                <a:moveTo>
                  <a:pt x="49213" y="57150"/>
                </a:moveTo>
                <a:lnTo>
                  <a:pt x="195263" y="57150"/>
                </a:lnTo>
                <a:lnTo>
                  <a:pt x="195263" y="106363"/>
                </a:lnTo>
                <a:lnTo>
                  <a:pt x="49213" y="106363"/>
                </a:lnTo>
                <a:close/>
                <a:moveTo>
                  <a:pt x="22225" y="28575"/>
                </a:moveTo>
                <a:cubicBezTo>
                  <a:pt x="22225" y="28575"/>
                  <a:pt x="22225" y="28575"/>
                  <a:pt x="22225" y="269875"/>
                </a:cubicBezTo>
                <a:lnTo>
                  <a:pt x="241853" y="269875"/>
                </a:lnTo>
                <a:cubicBezTo>
                  <a:pt x="241853" y="269875"/>
                  <a:pt x="241853" y="269875"/>
                  <a:pt x="247114" y="259384"/>
                </a:cubicBezTo>
                <a:cubicBezTo>
                  <a:pt x="247114" y="259384"/>
                  <a:pt x="247114" y="259384"/>
                  <a:pt x="233962" y="248892"/>
                </a:cubicBezTo>
                <a:cubicBezTo>
                  <a:pt x="210289" y="264629"/>
                  <a:pt x="178726" y="265941"/>
                  <a:pt x="155054" y="251515"/>
                </a:cubicBezTo>
                <a:cubicBezTo>
                  <a:pt x="155054" y="251515"/>
                  <a:pt x="155054" y="251515"/>
                  <a:pt x="49843" y="251515"/>
                </a:cubicBezTo>
                <a:cubicBezTo>
                  <a:pt x="49843" y="251515"/>
                  <a:pt x="49843" y="251515"/>
                  <a:pt x="49843" y="231844"/>
                </a:cubicBezTo>
                <a:cubicBezTo>
                  <a:pt x="49843" y="231844"/>
                  <a:pt x="49843" y="231844"/>
                  <a:pt x="135327" y="231844"/>
                </a:cubicBezTo>
                <a:cubicBezTo>
                  <a:pt x="128751" y="222664"/>
                  <a:pt x="123490" y="213484"/>
                  <a:pt x="122175" y="201682"/>
                </a:cubicBezTo>
                <a:cubicBezTo>
                  <a:pt x="122175" y="201682"/>
                  <a:pt x="122175" y="201682"/>
                  <a:pt x="49843" y="201682"/>
                </a:cubicBezTo>
                <a:cubicBezTo>
                  <a:pt x="49843" y="201682"/>
                  <a:pt x="49843" y="201682"/>
                  <a:pt x="49843" y="183322"/>
                </a:cubicBezTo>
                <a:cubicBezTo>
                  <a:pt x="49843" y="183322"/>
                  <a:pt x="49843" y="183322"/>
                  <a:pt x="120860" y="183322"/>
                </a:cubicBezTo>
                <a:cubicBezTo>
                  <a:pt x="122175" y="172831"/>
                  <a:pt x="124806" y="162339"/>
                  <a:pt x="131381" y="153159"/>
                </a:cubicBezTo>
                <a:cubicBezTo>
                  <a:pt x="131381" y="153159"/>
                  <a:pt x="131381" y="153159"/>
                  <a:pt x="49843" y="153159"/>
                </a:cubicBezTo>
                <a:cubicBezTo>
                  <a:pt x="49843" y="153159"/>
                  <a:pt x="49843" y="153159"/>
                  <a:pt x="49843" y="134800"/>
                </a:cubicBezTo>
                <a:cubicBezTo>
                  <a:pt x="49843" y="134800"/>
                  <a:pt x="49843" y="134800"/>
                  <a:pt x="147163" y="134800"/>
                </a:cubicBezTo>
                <a:cubicBezTo>
                  <a:pt x="174781" y="111194"/>
                  <a:pt x="216865" y="112506"/>
                  <a:pt x="243168" y="138734"/>
                </a:cubicBezTo>
                <a:cubicBezTo>
                  <a:pt x="269471" y="164962"/>
                  <a:pt x="270786" y="202993"/>
                  <a:pt x="251059" y="231844"/>
                </a:cubicBezTo>
                <a:cubicBezTo>
                  <a:pt x="251059" y="231844"/>
                  <a:pt x="251059" y="231844"/>
                  <a:pt x="264210" y="243647"/>
                </a:cubicBezTo>
                <a:cubicBezTo>
                  <a:pt x="264210" y="243647"/>
                  <a:pt x="264210" y="243647"/>
                  <a:pt x="272101" y="238401"/>
                </a:cubicBezTo>
                <a:cubicBezTo>
                  <a:pt x="272101" y="238401"/>
                  <a:pt x="272101" y="238401"/>
                  <a:pt x="290513" y="256761"/>
                </a:cubicBezTo>
                <a:cubicBezTo>
                  <a:pt x="290513" y="256761"/>
                  <a:pt x="290513" y="256761"/>
                  <a:pt x="290513" y="28575"/>
                </a:cubicBezTo>
                <a:cubicBezTo>
                  <a:pt x="290513" y="28575"/>
                  <a:pt x="290513" y="28575"/>
                  <a:pt x="22225" y="28575"/>
                </a:cubicBezTo>
                <a:close/>
                <a:moveTo>
                  <a:pt x="0" y="0"/>
                </a:moveTo>
                <a:cubicBezTo>
                  <a:pt x="0" y="0"/>
                  <a:pt x="0" y="0"/>
                  <a:pt x="311721" y="0"/>
                </a:cubicBezTo>
                <a:cubicBezTo>
                  <a:pt x="311721" y="0"/>
                  <a:pt x="311721" y="0"/>
                  <a:pt x="311721" y="278479"/>
                </a:cubicBezTo>
                <a:cubicBezTo>
                  <a:pt x="311721" y="278479"/>
                  <a:pt x="311721" y="278479"/>
                  <a:pt x="338138" y="304875"/>
                </a:cubicBezTo>
                <a:cubicBezTo>
                  <a:pt x="338138" y="304875"/>
                  <a:pt x="338138" y="316753"/>
                  <a:pt x="330213" y="325992"/>
                </a:cubicBezTo>
                <a:cubicBezTo>
                  <a:pt x="320967" y="336550"/>
                  <a:pt x="307759" y="335230"/>
                  <a:pt x="307759" y="335230"/>
                </a:cubicBezTo>
                <a:cubicBezTo>
                  <a:pt x="307759" y="335230"/>
                  <a:pt x="307759" y="335230"/>
                  <a:pt x="262850" y="291677"/>
                </a:cubicBezTo>
                <a:cubicBezTo>
                  <a:pt x="262850" y="291677"/>
                  <a:pt x="262850" y="291677"/>
                  <a:pt x="0" y="291677"/>
                </a:cubicBezTo>
                <a:cubicBezTo>
                  <a:pt x="0" y="291677"/>
                  <a:pt x="0" y="291677"/>
                  <a:pt x="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65000"/>
                  <a:lumOff val="35000"/>
                </a:schemeClr>
              </a:solidFill>
              <a:latin typeface="Calibri" panose="020F0502020204030204" pitchFamily="34" charset="0"/>
            </a:endParaRPr>
          </a:p>
        </p:txBody>
      </p:sp>
      <p:sp>
        <p:nvSpPr>
          <p:cNvPr id="62" name="矩形 44"/>
          <p:cNvSpPr/>
          <p:nvPr/>
        </p:nvSpPr>
        <p:spPr>
          <a:xfrm>
            <a:off x="1661080" y="1069885"/>
            <a:ext cx="9163240" cy="3108543"/>
          </a:xfrm>
          <a:prstGeom prst="rect">
            <a:avLst/>
          </a:prstGeom>
          <a:ln>
            <a:noFill/>
          </a:ln>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57200" lvl="0" indent="-457200">
              <a:lnSpc>
                <a:spcPct val="150000"/>
              </a:lnSpc>
              <a:buFont typeface="Arial" panose="020B0604020202020204" pitchFamily="34" charset="0"/>
              <a:buChar char="•"/>
            </a:pPr>
            <a:r>
              <a:rPr lang="en-US" sz="2800"/>
              <a:t>Restore Database:</a:t>
            </a:r>
          </a:p>
          <a:p>
            <a:pPr lvl="3">
              <a:lnSpc>
                <a:spcPct val="150000"/>
              </a:lnSpc>
            </a:pPr>
            <a:r>
              <a:rPr lang="en-US" sz="2800" b="1"/>
              <a:t>restore database </a:t>
            </a:r>
            <a:r>
              <a:rPr lang="en-GB" sz="2800" i="1"/>
              <a:t>databasename</a:t>
            </a:r>
            <a:endParaRPr lang="en-US" sz="2800"/>
          </a:p>
          <a:p>
            <a:pPr lvl="3">
              <a:lnSpc>
                <a:spcPct val="150000"/>
              </a:lnSpc>
            </a:pPr>
            <a:r>
              <a:rPr lang="en-US" sz="2800" b="1"/>
              <a:t>from disk = </a:t>
            </a:r>
            <a:r>
              <a:rPr lang="en-GB" sz="2800"/>
              <a:t>'</a:t>
            </a:r>
            <a:r>
              <a:rPr lang="en-GB" sz="2800" i="1"/>
              <a:t>filepath</a:t>
            </a:r>
            <a:r>
              <a:rPr lang="en-GB" sz="2800"/>
              <a:t>' </a:t>
            </a:r>
            <a:r>
              <a:rPr lang="en-US" sz="2800" b="1" smtClean="0"/>
              <a:t>with </a:t>
            </a:r>
            <a:r>
              <a:rPr lang="en-US" sz="2800" b="1"/>
              <a:t>password = '12345', replace</a:t>
            </a:r>
            <a:r>
              <a:rPr lang="en-US" sz="2800"/>
              <a:t> --Nếu muốn ghi đè lên DB cũ</a:t>
            </a:r>
          </a:p>
          <a:p>
            <a:pPr marL="457200" indent="-457200">
              <a:buFont typeface="Arial" panose="020B0604020202020204" pitchFamily="34" charset="0"/>
              <a:buChar char="•"/>
            </a:pPr>
            <a:endParaRPr lang="en-US" altLang="en-US" sz="2800"/>
          </a:p>
        </p:txBody>
      </p:sp>
    </p:spTree>
    <p:extLst>
      <p:ext uri="{BB962C8B-B14F-4D97-AF65-F5344CB8AC3E}">
        <p14:creationId xmlns:p14="http://schemas.microsoft.com/office/powerpoint/2010/main" val="1289556956"/>
      </p:ext>
    </p:extLst>
  </p:cSld>
  <p:clrMapOvr>
    <a:masterClrMapping/>
  </p:clrMapOvr>
  <mc:AlternateContent xmlns:mc="http://schemas.openxmlformats.org/markup-compatibility/2006" xmlns:p14="http://schemas.microsoft.com/office/powerpoint/2010/main">
    <mc:Choice Requires="p14">
      <p:transition spd="slow" p14:dur="1750" advClick="0">
        <p14:doors dir="vert"/>
      </p:transition>
    </mc:Choice>
    <mc:Fallback xmlns="">
      <p:transition spd="slow" advClick="0">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Quora vs. Wikipedia – Q&amp;A not effective in Social Media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5856" y="1236757"/>
            <a:ext cx="5037756" cy="43859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8089675"/>
      </p:ext>
    </p:extLst>
  </p:cSld>
  <p:clrMapOvr>
    <a:masterClrMapping/>
  </p:clrMapOvr>
  <mc:AlternateContent xmlns:mc="http://schemas.openxmlformats.org/markup-compatibility/2006" xmlns:p14="http://schemas.microsoft.com/office/powerpoint/2010/main">
    <mc:Choice Requires="p14">
      <p:transition spd="slow" p14:dur="1750" advClick="0">
        <p14:doors dir="vert"/>
      </p:transition>
    </mc:Choice>
    <mc:Fallback xmlns="">
      <p:transition spd="slow" advClick="0">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1865151" y="349790"/>
            <a:ext cx="4136229" cy="721592"/>
            <a:chOff x="6096000" y="2068962"/>
            <a:chExt cx="5061857" cy="721592"/>
          </a:xfrm>
        </p:grpSpPr>
        <p:sp>
          <p:nvSpPr>
            <p:cNvPr id="21" name="文本框 20"/>
            <p:cNvSpPr txBox="1"/>
            <p:nvPr/>
          </p:nvSpPr>
          <p:spPr>
            <a:xfrm>
              <a:off x="6096000" y="2068962"/>
              <a:ext cx="3407921" cy="646331"/>
            </a:xfrm>
            <a:prstGeom prst="rect">
              <a:avLst/>
            </a:prstGeom>
            <a:noFill/>
          </p:spPr>
          <p:txBody>
            <a:bodyPr wrap="none" rtlCol="0">
              <a:spAutoFit/>
              <a:scene3d>
                <a:camera prst="orthographicFront"/>
                <a:lightRig rig="threePt" dir="t"/>
              </a:scene3d>
              <a:sp3d contourW="12700"/>
            </a:bodyPr>
            <a:lstStyle/>
            <a:p>
              <a:r>
                <a:rPr lang="en-US" altLang="zh-CN" sz="3600" b="1" u="sng" dirty="0">
                  <a:solidFill>
                    <a:srgbClr val="D32F2F"/>
                  </a:solidFill>
                  <a:latin typeface="Calibri" panose="020F0502020204030204" pitchFamily="34" charset="0"/>
                </a:rPr>
                <a:t>1</a:t>
              </a:r>
              <a:r>
                <a:rPr lang="en-US" altLang="zh-CN" sz="3600" b="1" u="sng" smtClean="0">
                  <a:solidFill>
                    <a:srgbClr val="D32F2F"/>
                  </a:solidFill>
                  <a:latin typeface="Calibri" panose="020F0502020204030204" pitchFamily="34" charset="0"/>
                </a:rPr>
                <a:t>. GIỚI THIỆU</a:t>
              </a:r>
              <a:endParaRPr lang="zh-CN" altLang="en-US" sz="3600" b="1" u="sng" dirty="0">
                <a:solidFill>
                  <a:srgbClr val="D32F2F"/>
                </a:solidFill>
                <a:latin typeface="Calibri" panose="020F0502020204030204" pitchFamily="34" charset="0"/>
              </a:endParaRPr>
            </a:p>
          </p:txBody>
        </p:sp>
        <p:sp>
          <p:nvSpPr>
            <p:cNvPr id="22" name="文本框 21"/>
            <p:cNvSpPr txBox="1"/>
            <p:nvPr/>
          </p:nvSpPr>
          <p:spPr>
            <a:xfrm>
              <a:off x="6096000" y="2482777"/>
              <a:ext cx="5061857" cy="307777"/>
            </a:xfrm>
            <a:prstGeom prst="rect">
              <a:avLst/>
            </a:prstGeom>
            <a:noFill/>
          </p:spPr>
          <p:txBody>
            <a:bodyPr wrap="square" rtlCol="0">
              <a:spAutoFit/>
              <a:scene3d>
                <a:camera prst="orthographicFront"/>
                <a:lightRig rig="threePt" dir="t"/>
              </a:scene3d>
              <a:sp3d contourW="12700"/>
            </a:bodyPr>
            <a:lstStyle/>
            <a:p>
              <a:endParaRPr lang="en-US" altLang="zh-CN" sz="1400" dirty="0">
                <a:solidFill>
                  <a:schemeClr val="bg1">
                    <a:lumMod val="65000"/>
                  </a:schemeClr>
                </a:solidFill>
                <a:latin typeface="Calibri" panose="020F0502020204030204" pitchFamily="34" charset="0"/>
              </a:endParaRPr>
            </a:p>
          </p:txBody>
        </p:sp>
      </p:grpSp>
      <p:sp>
        <p:nvSpPr>
          <p:cNvPr id="85" name="椭圆 18"/>
          <p:cNvSpPr/>
          <p:nvPr/>
        </p:nvSpPr>
        <p:spPr>
          <a:xfrm>
            <a:off x="6053152" y="6131312"/>
            <a:ext cx="287485" cy="274080"/>
          </a:xfrm>
          <a:custGeom>
            <a:avLst/>
            <a:gdLst>
              <a:gd name="connsiteX0" fmla="*/ 5145 w 317509"/>
              <a:gd name="connsiteY0" fmla="*/ 226044 h 326057"/>
              <a:gd name="connsiteX1" fmla="*/ 69467 w 317509"/>
              <a:gd name="connsiteY1" fmla="*/ 226044 h 326057"/>
              <a:gd name="connsiteX2" fmla="*/ 74613 w 317509"/>
              <a:gd name="connsiteY2" fmla="*/ 231240 h 326057"/>
              <a:gd name="connsiteX3" fmla="*/ 74613 w 317509"/>
              <a:gd name="connsiteY3" fmla="*/ 322160 h 326057"/>
              <a:gd name="connsiteX4" fmla="*/ 69467 w 317509"/>
              <a:gd name="connsiteY4" fmla="*/ 326057 h 326057"/>
              <a:gd name="connsiteX5" fmla="*/ 5145 w 317509"/>
              <a:gd name="connsiteY5" fmla="*/ 326057 h 326057"/>
              <a:gd name="connsiteX6" fmla="*/ 0 w 317509"/>
              <a:gd name="connsiteY6" fmla="*/ 322160 h 326057"/>
              <a:gd name="connsiteX7" fmla="*/ 0 w 317509"/>
              <a:gd name="connsiteY7" fmla="*/ 231240 h 326057"/>
              <a:gd name="connsiteX8" fmla="*/ 5145 w 317509"/>
              <a:gd name="connsiteY8" fmla="*/ 226044 h 326057"/>
              <a:gd name="connsiteX9" fmla="*/ 119555 w 317509"/>
              <a:gd name="connsiteY9" fmla="*/ 156194 h 326057"/>
              <a:gd name="connsiteX10" fmla="*/ 185245 w 317509"/>
              <a:gd name="connsiteY10" fmla="*/ 156194 h 326057"/>
              <a:gd name="connsiteX11" fmla="*/ 190500 w 317509"/>
              <a:gd name="connsiteY11" fmla="*/ 161381 h 326057"/>
              <a:gd name="connsiteX12" fmla="*/ 190500 w 317509"/>
              <a:gd name="connsiteY12" fmla="*/ 322167 h 326057"/>
              <a:gd name="connsiteX13" fmla="*/ 185245 w 317509"/>
              <a:gd name="connsiteY13" fmla="*/ 326057 h 326057"/>
              <a:gd name="connsiteX14" fmla="*/ 119555 w 317509"/>
              <a:gd name="connsiteY14" fmla="*/ 326057 h 326057"/>
              <a:gd name="connsiteX15" fmla="*/ 114300 w 317509"/>
              <a:gd name="connsiteY15" fmla="*/ 322167 h 326057"/>
              <a:gd name="connsiteX16" fmla="*/ 114300 w 317509"/>
              <a:gd name="connsiteY16" fmla="*/ 161381 h 326057"/>
              <a:gd name="connsiteX17" fmla="*/ 119555 w 317509"/>
              <a:gd name="connsiteY17" fmla="*/ 156194 h 326057"/>
              <a:gd name="connsiteX18" fmla="*/ 258042 w 317509"/>
              <a:gd name="connsiteY18" fmla="*/ 2909 h 326057"/>
              <a:gd name="connsiteX19" fmla="*/ 265835 w 317509"/>
              <a:gd name="connsiteY19" fmla="*/ 2909 h 326057"/>
              <a:gd name="connsiteX20" fmla="*/ 316491 w 317509"/>
              <a:gd name="connsiteY20" fmla="*/ 89512 h 326057"/>
              <a:gd name="connsiteX21" fmla="*/ 311295 w 317509"/>
              <a:gd name="connsiteY21" fmla="*/ 97268 h 326057"/>
              <a:gd name="connsiteX22" fmla="*/ 294410 w 317509"/>
              <a:gd name="connsiteY22" fmla="*/ 97268 h 326057"/>
              <a:gd name="connsiteX23" fmla="*/ 294410 w 317509"/>
              <a:gd name="connsiteY23" fmla="*/ 322178 h 326057"/>
              <a:gd name="connsiteX24" fmla="*/ 289214 w 317509"/>
              <a:gd name="connsiteY24" fmla="*/ 326056 h 326057"/>
              <a:gd name="connsiteX25" fmla="*/ 234662 w 317509"/>
              <a:gd name="connsiteY25" fmla="*/ 326056 h 326057"/>
              <a:gd name="connsiteX26" fmla="*/ 229467 w 317509"/>
              <a:gd name="connsiteY26" fmla="*/ 322178 h 326057"/>
              <a:gd name="connsiteX27" fmla="*/ 229467 w 317509"/>
              <a:gd name="connsiteY27" fmla="*/ 97268 h 326057"/>
              <a:gd name="connsiteX28" fmla="*/ 212581 w 317509"/>
              <a:gd name="connsiteY28" fmla="*/ 97268 h 326057"/>
              <a:gd name="connsiteX29" fmla="*/ 207386 w 317509"/>
              <a:gd name="connsiteY29" fmla="*/ 89512 h 326057"/>
              <a:gd name="connsiteX30" fmla="*/ 258042 w 317509"/>
              <a:gd name="connsiteY30" fmla="*/ 2909 h 326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7509" h="326057">
                <a:moveTo>
                  <a:pt x="5145" y="226044"/>
                </a:moveTo>
                <a:cubicBezTo>
                  <a:pt x="69467" y="226044"/>
                  <a:pt x="69467" y="226044"/>
                  <a:pt x="69467" y="226044"/>
                </a:cubicBezTo>
                <a:cubicBezTo>
                  <a:pt x="72040" y="226044"/>
                  <a:pt x="74613" y="228642"/>
                  <a:pt x="74613" y="231240"/>
                </a:cubicBezTo>
                <a:cubicBezTo>
                  <a:pt x="74613" y="322160"/>
                  <a:pt x="74613" y="322160"/>
                  <a:pt x="74613" y="322160"/>
                </a:cubicBezTo>
                <a:cubicBezTo>
                  <a:pt x="74613" y="324758"/>
                  <a:pt x="72040" y="326057"/>
                  <a:pt x="69467" y="326057"/>
                </a:cubicBezTo>
                <a:cubicBezTo>
                  <a:pt x="5145" y="326057"/>
                  <a:pt x="5145" y="326057"/>
                  <a:pt x="5145" y="326057"/>
                </a:cubicBezTo>
                <a:cubicBezTo>
                  <a:pt x="2573" y="326057"/>
                  <a:pt x="0" y="324758"/>
                  <a:pt x="0" y="322160"/>
                </a:cubicBezTo>
                <a:cubicBezTo>
                  <a:pt x="0" y="231240"/>
                  <a:pt x="0" y="231240"/>
                  <a:pt x="0" y="231240"/>
                </a:cubicBezTo>
                <a:cubicBezTo>
                  <a:pt x="0" y="228642"/>
                  <a:pt x="2573" y="226044"/>
                  <a:pt x="5145" y="226044"/>
                </a:cubicBezTo>
                <a:close/>
                <a:moveTo>
                  <a:pt x="119555" y="156194"/>
                </a:moveTo>
                <a:cubicBezTo>
                  <a:pt x="119555" y="156194"/>
                  <a:pt x="119555" y="156194"/>
                  <a:pt x="185245" y="156194"/>
                </a:cubicBezTo>
                <a:cubicBezTo>
                  <a:pt x="187872" y="156194"/>
                  <a:pt x="190500" y="158787"/>
                  <a:pt x="190500" y="161381"/>
                </a:cubicBezTo>
                <a:cubicBezTo>
                  <a:pt x="190500" y="161381"/>
                  <a:pt x="190500" y="161381"/>
                  <a:pt x="190500" y="322167"/>
                </a:cubicBezTo>
                <a:cubicBezTo>
                  <a:pt x="190500" y="324760"/>
                  <a:pt x="187872" y="326057"/>
                  <a:pt x="185245" y="326057"/>
                </a:cubicBezTo>
                <a:cubicBezTo>
                  <a:pt x="185245" y="326057"/>
                  <a:pt x="185245" y="326057"/>
                  <a:pt x="119555" y="326057"/>
                </a:cubicBezTo>
                <a:cubicBezTo>
                  <a:pt x="116927" y="326057"/>
                  <a:pt x="114300" y="324760"/>
                  <a:pt x="114300" y="322167"/>
                </a:cubicBezTo>
                <a:cubicBezTo>
                  <a:pt x="114300" y="322167"/>
                  <a:pt x="114300" y="322167"/>
                  <a:pt x="114300" y="161381"/>
                </a:cubicBezTo>
                <a:cubicBezTo>
                  <a:pt x="114300" y="158787"/>
                  <a:pt x="116927" y="156194"/>
                  <a:pt x="119555" y="156194"/>
                </a:cubicBezTo>
                <a:close/>
                <a:moveTo>
                  <a:pt x="258042" y="2909"/>
                </a:moveTo>
                <a:cubicBezTo>
                  <a:pt x="259341" y="-969"/>
                  <a:pt x="263237" y="-969"/>
                  <a:pt x="265835" y="2909"/>
                </a:cubicBezTo>
                <a:cubicBezTo>
                  <a:pt x="265835" y="2909"/>
                  <a:pt x="265835" y="2909"/>
                  <a:pt x="316491" y="89512"/>
                </a:cubicBezTo>
                <a:cubicBezTo>
                  <a:pt x="319088" y="93390"/>
                  <a:pt x="316491" y="97268"/>
                  <a:pt x="311295" y="97268"/>
                </a:cubicBezTo>
                <a:cubicBezTo>
                  <a:pt x="311295" y="97268"/>
                  <a:pt x="311295" y="97268"/>
                  <a:pt x="294410" y="97268"/>
                </a:cubicBezTo>
                <a:cubicBezTo>
                  <a:pt x="294410" y="97268"/>
                  <a:pt x="294410" y="97268"/>
                  <a:pt x="294410" y="322178"/>
                </a:cubicBezTo>
                <a:cubicBezTo>
                  <a:pt x="294410" y="324763"/>
                  <a:pt x="291812" y="326056"/>
                  <a:pt x="289214" y="326056"/>
                </a:cubicBezTo>
                <a:cubicBezTo>
                  <a:pt x="289214" y="326056"/>
                  <a:pt x="289214" y="326056"/>
                  <a:pt x="234662" y="326056"/>
                </a:cubicBezTo>
                <a:cubicBezTo>
                  <a:pt x="232064" y="326056"/>
                  <a:pt x="229467" y="324763"/>
                  <a:pt x="229467" y="322178"/>
                </a:cubicBezTo>
                <a:cubicBezTo>
                  <a:pt x="229467" y="322178"/>
                  <a:pt x="229467" y="322178"/>
                  <a:pt x="229467" y="97268"/>
                </a:cubicBezTo>
                <a:cubicBezTo>
                  <a:pt x="229467" y="97268"/>
                  <a:pt x="229467" y="97268"/>
                  <a:pt x="212581" y="97268"/>
                </a:cubicBezTo>
                <a:cubicBezTo>
                  <a:pt x="207386" y="97268"/>
                  <a:pt x="204788" y="93390"/>
                  <a:pt x="207386" y="89512"/>
                </a:cubicBezTo>
                <a:cubicBezTo>
                  <a:pt x="207386" y="89512"/>
                  <a:pt x="207386" y="89512"/>
                  <a:pt x="258042" y="290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65000"/>
                  <a:lumOff val="35000"/>
                </a:schemeClr>
              </a:solidFill>
              <a:latin typeface="Calibri" panose="020F0502020204030204" pitchFamily="34" charset="0"/>
            </a:endParaRPr>
          </a:p>
        </p:txBody>
      </p:sp>
      <p:sp>
        <p:nvSpPr>
          <p:cNvPr id="86" name="椭圆 16"/>
          <p:cNvSpPr/>
          <p:nvPr/>
        </p:nvSpPr>
        <p:spPr>
          <a:xfrm>
            <a:off x="6055714" y="5411986"/>
            <a:ext cx="311256" cy="274080"/>
          </a:xfrm>
          <a:custGeom>
            <a:avLst/>
            <a:gdLst>
              <a:gd name="connsiteX0" fmla="*/ 311151 w 331788"/>
              <a:gd name="connsiteY0" fmla="*/ 34925 h 331788"/>
              <a:gd name="connsiteX1" fmla="*/ 331788 w 331788"/>
              <a:gd name="connsiteY1" fmla="*/ 92075 h 331788"/>
              <a:gd name="connsiteX2" fmla="*/ 311151 w 331788"/>
              <a:gd name="connsiteY2" fmla="*/ 98425 h 331788"/>
              <a:gd name="connsiteX3" fmla="*/ 304801 w 331788"/>
              <a:gd name="connsiteY3" fmla="*/ 76200 h 331788"/>
              <a:gd name="connsiteX4" fmla="*/ 254001 w 331788"/>
              <a:gd name="connsiteY4" fmla="*/ 222251 h 331788"/>
              <a:gd name="connsiteX5" fmla="*/ 206376 w 331788"/>
              <a:gd name="connsiteY5" fmla="*/ 146050 h 331788"/>
              <a:gd name="connsiteX6" fmla="*/ 157163 w 331788"/>
              <a:gd name="connsiteY6" fmla="*/ 241301 h 331788"/>
              <a:gd name="connsiteX7" fmla="*/ 103188 w 331788"/>
              <a:gd name="connsiteY7" fmla="*/ 163513 h 331788"/>
              <a:gd name="connsiteX8" fmla="*/ 61913 w 331788"/>
              <a:gd name="connsiteY8" fmla="*/ 242888 h 331788"/>
              <a:gd name="connsiteX9" fmla="*/ 44450 w 331788"/>
              <a:gd name="connsiteY9" fmla="*/ 231776 h 331788"/>
              <a:gd name="connsiteX10" fmla="*/ 101600 w 331788"/>
              <a:gd name="connsiteY10" fmla="*/ 123825 h 331788"/>
              <a:gd name="connsiteX11" fmla="*/ 153988 w 331788"/>
              <a:gd name="connsiteY11" fmla="*/ 201613 h 331788"/>
              <a:gd name="connsiteX12" fmla="*/ 203201 w 331788"/>
              <a:gd name="connsiteY12" fmla="*/ 106363 h 331788"/>
              <a:gd name="connsiteX13" fmla="*/ 247651 w 331788"/>
              <a:gd name="connsiteY13" fmla="*/ 174625 h 331788"/>
              <a:gd name="connsiteX14" fmla="*/ 284163 w 331788"/>
              <a:gd name="connsiteY14" fmla="*/ 69850 h 331788"/>
              <a:gd name="connsiteX15" fmla="*/ 263526 w 331788"/>
              <a:gd name="connsiteY15" fmla="*/ 79375 h 331788"/>
              <a:gd name="connsiteX16" fmla="*/ 255588 w 331788"/>
              <a:gd name="connsiteY16" fmla="*/ 61913 h 331788"/>
              <a:gd name="connsiteX17" fmla="*/ 0 w 331788"/>
              <a:gd name="connsiteY17" fmla="*/ 0 h 331788"/>
              <a:gd name="connsiteX18" fmla="*/ 20637 w 331788"/>
              <a:gd name="connsiteY18" fmla="*/ 0 h 331788"/>
              <a:gd name="connsiteX19" fmla="*/ 20637 w 331788"/>
              <a:gd name="connsiteY19" fmla="*/ 311151 h 331788"/>
              <a:gd name="connsiteX20" fmla="*/ 331788 w 331788"/>
              <a:gd name="connsiteY20" fmla="*/ 311151 h 331788"/>
              <a:gd name="connsiteX21" fmla="*/ 331788 w 331788"/>
              <a:gd name="connsiteY21" fmla="*/ 331788 h 331788"/>
              <a:gd name="connsiteX22" fmla="*/ 0 w 331788"/>
              <a:gd name="connsiteY22" fmla="*/ 331788 h 33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31788" h="331788">
                <a:moveTo>
                  <a:pt x="311151" y="34925"/>
                </a:moveTo>
                <a:lnTo>
                  <a:pt x="331788" y="92075"/>
                </a:lnTo>
                <a:lnTo>
                  <a:pt x="311151" y="98425"/>
                </a:lnTo>
                <a:lnTo>
                  <a:pt x="304801" y="76200"/>
                </a:lnTo>
                <a:lnTo>
                  <a:pt x="254001" y="222251"/>
                </a:lnTo>
                <a:lnTo>
                  <a:pt x="206376" y="146050"/>
                </a:lnTo>
                <a:lnTo>
                  <a:pt x="157163" y="241301"/>
                </a:lnTo>
                <a:lnTo>
                  <a:pt x="103188" y="163513"/>
                </a:lnTo>
                <a:lnTo>
                  <a:pt x="61913" y="242888"/>
                </a:lnTo>
                <a:lnTo>
                  <a:pt x="44450" y="231776"/>
                </a:lnTo>
                <a:lnTo>
                  <a:pt x="101600" y="123825"/>
                </a:lnTo>
                <a:lnTo>
                  <a:pt x="153988" y="201613"/>
                </a:lnTo>
                <a:lnTo>
                  <a:pt x="203201" y="106363"/>
                </a:lnTo>
                <a:lnTo>
                  <a:pt x="247651" y="174625"/>
                </a:lnTo>
                <a:lnTo>
                  <a:pt x="284163" y="69850"/>
                </a:lnTo>
                <a:lnTo>
                  <a:pt x="263526" y="79375"/>
                </a:lnTo>
                <a:lnTo>
                  <a:pt x="255588" y="61913"/>
                </a:lnTo>
                <a:close/>
                <a:moveTo>
                  <a:pt x="0" y="0"/>
                </a:moveTo>
                <a:lnTo>
                  <a:pt x="20637" y="0"/>
                </a:lnTo>
                <a:lnTo>
                  <a:pt x="20637" y="311151"/>
                </a:lnTo>
                <a:lnTo>
                  <a:pt x="331788" y="311151"/>
                </a:lnTo>
                <a:lnTo>
                  <a:pt x="331788" y="331788"/>
                </a:lnTo>
                <a:lnTo>
                  <a:pt x="0" y="33178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zh-CN" altLang="en-US">
              <a:solidFill>
                <a:schemeClr val="tx1">
                  <a:lumMod val="65000"/>
                  <a:lumOff val="35000"/>
                </a:schemeClr>
              </a:solidFill>
              <a:latin typeface="Calibri" panose="020F0502020204030204" pitchFamily="34" charset="0"/>
            </a:endParaRPr>
          </a:p>
        </p:txBody>
      </p:sp>
      <p:sp>
        <p:nvSpPr>
          <p:cNvPr id="88" name="椭圆 11"/>
          <p:cNvSpPr/>
          <p:nvPr/>
        </p:nvSpPr>
        <p:spPr>
          <a:xfrm>
            <a:off x="6119836" y="2517382"/>
            <a:ext cx="245729" cy="226677"/>
          </a:xfrm>
          <a:custGeom>
            <a:avLst/>
            <a:gdLst>
              <a:gd name="connsiteX0" fmla="*/ 145025 w 331788"/>
              <a:gd name="connsiteY0" fmla="*/ 104594 h 331536"/>
              <a:gd name="connsiteX1" fmla="*/ 198438 w 331788"/>
              <a:gd name="connsiteY1" fmla="*/ 123670 h 331536"/>
              <a:gd name="connsiteX2" fmla="*/ 198438 w 331788"/>
              <a:gd name="connsiteY2" fmla="*/ 152614 h 331536"/>
              <a:gd name="connsiteX3" fmla="*/ 169334 w 331788"/>
              <a:gd name="connsiteY3" fmla="*/ 152614 h 331536"/>
              <a:gd name="connsiteX4" fmla="*/ 113771 w 331788"/>
              <a:gd name="connsiteY4" fmla="*/ 167085 h 331536"/>
              <a:gd name="connsiteX5" fmla="*/ 51594 w 331788"/>
              <a:gd name="connsiteY5" fmla="*/ 227603 h 331536"/>
              <a:gd name="connsiteX6" fmla="*/ 41010 w 331788"/>
              <a:gd name="connsiteY6" fmla="*/ 253915 h 331536"/>
              <a:gd name="connsiteX7" fmla="*/ 51594 w 331788"/>
              <a:gd name="connsiteY7" fmla="*/ 280228 h 331536"/>
              <a:gd name="connsiteX8" fmla="*/ 105833 w 331788"/>
              <a:gd name="connsiteY8" fmla="*/ 280228 h 331536"/>
              <a:gd name="connsiteX9" fmla="*/ 121708 w 331788"/>
              <a:gd name="connsiteY9" fmla="*/ 263125 h 331536"/>
              <a:gd name="connsiteX10" fmla="*/ 150813 w 331788"/>
              <a:gd name="connsiteY10" fmla="*/ 263125 h 331536"/>
              <a:gd name="connsiteX11" fmla="*/ 150813 w 331788"/>
              <a:gd name="connsiteY11" fmla="*/ 292068 h 331536"/>
              <a:gd name="connsiteX12" fmla="*/ 134938 w 331788"/>
              <a:gd name="connsiteY12" fmla="*/ 309171 h 331536"/>
              <a:gd name="connsiteX13" fmla="*/ 78052 w 331788"/>
              <a:gd name="connsiteY13" fmla="*/ 331536 h 331536"/>
              <a:gd name="connsiteX14" fmla="*/ 22489 w 331788"/>
              <a:gd name="connsiteY14" fmla="*/ 309171 h 331536"/>
              <a:gd name="connsiteX15" fmla="*/ 0 w 331788"/>
              <a:gd name="connsiteY15" fmla="*/ 253915 h 331536"/>
              <a:gd name="connsiteX16" fmla="*/ 22489 w 331788"/>
              <a:gd name="connsiteY16" fmla="*/ 198660 h 331536"/>
              <a:gd name="connsiteX17" fmla="*/ 84666 w 331788"/>
              <a:gd name="connsiteY17" fmla="*/ 136826 h 331536"/>
              <a:gd name="connsiteX18" fmla="*/ 145025 w 331788"/>
              <a:gd name="connsiteY18" fmla="*/ 104594 h 331536"/>
              <a:gd name="connsiteX19" fmla="*/ 254829 w 331788"/>
              <a:gd name="connsiteY19" fmla="*/ 43 h 331536"/>
              <a:gd name="connsiteX20" fmla="*/ 309472 w 331788"/>
              <a:gd name="connsiteY20" fmla="*/ 24739 h 331536"/>
              <a:gd name="connsiteX21" fmla="*/ 331788 w 331788"/>
              <a:gd name="connsiteY21" fmla="*/ 80057 h 331536"/>
              <a:gd name="connsiteX22" fmla="*/ 309472 w 331788"/>
              <a:gd name="connsiteY22" fmla="*/ 135376 h 331536"/>
              <a:gd name="connsiteX23" fmla="*/ 242522 w 331788"/>
              <a:gd name="connsiteY23" fmla="*/ 199914 h 331536"/>
              <a:gd name="connsiteX24" fmla="*/ 180823 w 331788"/>
              <a:gd name="connsiteY24" fmla="*/ 231524 h 331536"/>
              <a:gd name="connsiteX25" fmla="*/ 134877 w 331788"/>
              <a:gd name="connsiteY25" fmla="*/ 210451 h 331536"/>
              <a:gd name="connsiteX26" fmla="*/ 134877 w 331788"/>
              <a:gd name="connsiteY26" fmla="*/ 181474 h 331536"/>
              <a:gd name="connsiteX27" fmla="*/ 163757 w 331788"/>
              <a:gd name="connsiteY27" fmla="*/ 181474 h 331536"/>
              <a:gd name="connsiteX28" fmla="*/ 213641 w 331788"/>
              <a:gd name="connsiteY28" fmla="*/ 170937 h 331536"/>
              <a:gd name="connsiteX29" fmla="*/ 280591 w 331788"/>
              <a:gd name="connsiteY29" fmla="*/ 106399 h 331536"/>
              <a:gd name="connsiteX30" fmla="*/ 291093 w 331788"/>
              <a:gd name="connsiteY30" fmla="*/ 80057 h 331536"/>
              <a:gd name="connsiteX31" fmla="*/ 280591 w 331788"/>
              <a:gd name="connsiteY31" fmla="*/ 53715 h 331536"/>
              <a:gd name="connsiteX32" fmla="*/ 232020 w 331788"/>
              <a:gd name="connsiteY32" fmla="*/ 49764 h 331536"/>
              <a:gd name="connsiteX33" fmla="*/ 211016 w 331788"/>
              <a:gd name="connsiteY33" fmla="*/ 70838 h 331536"/>
              <a:gd name="connsiteX34" fmla="*/ 182135 w 331788"/>
              <a:gd name="connsiteY34" fmla="*/ 70838 h 331536"/>
              <a:gd name="connsiteX35" fmla="*/ 182135 w 331788"/>
              <a:gd name="connsiteY35" fmla="*/ 41861 h 331536"/>
              <a:gd name="connsiteX36" fmla="*/ 203139 w 331788"/>
              <a:gd name="connsiteY36" fmla="*/ 20788 h 331536"/>
              <a:gd name="connsiteX37" fmla="*/ 254829 w 331788"/>
              <a:gd name="connsiteY37" fmla="*/ 43 h 33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31788" h="331536">
                <a:moveTo>
                  <a:pt x="145025" y="104594"/>
                </a:moveTo>
                <a:cubicBezTo>
                  <a:pt x="164703" y="102292"/>
                  <a:pt x="183224" y="108541"/>
                  <a:pt x="198438" y="123670"/>
                </a:cubicBezTo>
                <a:cubicBezTo>
                  <a:pt x="206375" y="131564"/>
                  <a:pt x="206375" y="144720"/>
                  <a:pt x="198438" y="152614"/>
                </a:cubicBezTo>
                <a:cubicBezTo>
                  <a:pt x="190500" y="160507"/>
                  <a:pt x="177271" y="160507"/>
                  <a:pt x="169334" y="152614"/>
                </a:cubicBezTo>
                <a:cubicBezTo>
                  <a:pt x="150813" y="135511"/>
                  <a:pt x="127000" y="153929"/>
                  <a:pt x="113771" y="167085"/>
                </a:cubicBezTo>
                <a:cubicBezTo>
                  <a:pt x="113771" y="167085"/>
                  <a:pt x="113771" y="167085"/>
                  <a:pt x="51594" y="227603"/>
                </a:cubicBezTo>
                <a:cubicBezTo>
                  <a:pt x="44979" y="234181"/>
                  <a:pt x="41010" y="243391"/>
                  <a:pt x="41010" y="253915"/>
                </a:cubicBezTo>
                <a:cubicBezTo>
                  <a:pt x="41010" y="263125"/>
                  <a:pt x="44979" y="272334"/>
                  <a:pt x="51594" y="280228"/>
                </a:cubicBezTo>
                <a:cubicBezTo>
                  <a:pt x="66146" y="294699"/>
                  <a:pt x="89958" y="294699"/>
                  <a:pt x="105833" y="280228"/>
                </a:cubicBezTo>
                <a:cubicBezTo>
                  <a:pt x="105833" y="280228"/>
                  <a:pt x="105833" y="280228"/>
                  <a:pt x="121708" y="263125"/>
                </a:cubicBezTo>
                <a:cubicBezTo>
                  <a:pt x="129646" y="255231"/>
                  <a:pt x="142875" y="255231"/>
                  <a:pt x="150813" y="263125"/>
                </a:cubicBezTo>
                <a:cubicBezTo>
                  <a:pt x="158750" y="271018"/>
                  <a:pt x="158750" y="284174"/>
                  <a:pt x="150813" y="292068"/>
                </a:cubicBezTo>
                <a:cubicBezTo>
                  <a:pt x="150813" y="292068"/>
                  <a:pt x="150813" y="292068"/>
                  <a:pt x="134938" y="309171"/>
                </a:cubicBezTo>
                <a:cubicBezTo>
                  <a:pt x="119062" y="323643"/>
                  <a:pt x="99219" y="331536"/>
                  <a:pt x="78052" y="331536"/>
                </a:cubicBezTo>
                <a:cubicBezTo>
                  <a:pt x="58208" y="331536"/>
                  <a:pt x="38364" y="323643"/>
                  <a:pt x="22489" y="309171"/>
                </a:cubicBezTo>
                <a:cubicBezTo>
                  <a:pt x="7937" y="294699"/>
                  <a:pt x="0" y="274965"/>
                  <a:pt x="0" y="253915"/>
                </a:cubicBezTo>
                <a:cubicBezTo>
                  <a:pt x="0" y="232866"/>
                  <a:pt x="7937" y="213132"/>
                  <a:pt x="22489" y="198660"/>
                </a:cubicBezTo>
                <a:cubicBezTo>
                  <a:pt x="22489" y="198660"/>
                  <a:pt x="22489" y="198660"/>
                  <a:pt x="84666" y="136826"/>
                </a:cubicBezTo>
                <a:cubicBezTo>
                  <a:pt x="104510" y="117750"/>
                  <a:pt x="125346" y="106896"/>
                  <a:pt x="145025" y="104594"/>
                </a:cubicBezTo>
                <a:close/>
                <a:moveTo>
                  <a:pt x="254829" y="43"/>
                </a:moveTo>
                <a:cubicBezTo>
                  <a:pt x="273700" y="702"/>
                  <a:pt x="293063" y="8934"/>
                  <a:pt x="309472" y="24739"/>
                </a:cubicBezTo>
                <a:cubicBezTo>
                  <a:pt x="323912" y="39227"/>
                  <a:pt x="331788" y="58984"/>
                  <a:pt x="331788" y="80057"/>
                </a:cubicBezTo>
                <a:cubicBezTo>
                  <a:pt x="331788" y="101131"/>
                  <a:pt x="323912" y="120887"/>
                  <a:pt x="309472" y="135376"/>
                </a:cubicBezTo>
                <a:cubicBezTo>
                  <a:pt x="309472" y="135376"/>
                  <a:pt x="309472" y="135376"/>
                  <a:pt x="242522" y="199914"/>
                </a:cubicBezTo>
                <a:cubicBezTo>
                  <a:pt x="222831" y="220987"/>
                  <a:pt x="201827" y="231524"/>
                  <a:pt x="180823" y="231524"/>
                </a:cubicBezTo>
                <a:cubicBezTo>
                  <a:pt x="165070" y="231524"/>
                  <a:pt x="149317" y="223622"/>
                  <a:pt x="134877" y="210451"/>
                </a:cubicBezTo>
                <a:cubicBezTo>
                  <a:pt x="127000" y="202548"/>
                  <a:pt x="127000" y="189377"/>
                  <a:pt x="134877" y="181474"/>
                </a:cubicBezTo>
                <a:cubicBezTo>
                  <a:pt x="142753" y="173572"/>
                  <a:pt x="155881" y="173572"/>
                  <a:pt x="163757" y="181474"/>
                </a:cubicBezTo>
                <a:cubicBezTo>
                  <a:pt x="170321" y="186743"/>
                  <a:pt x="184761" y="201231"/>
                  <a:pt x="213641" y="170937"/>
                </a:cubicBezTo>
                <a:cubicBezTo>
                  <a:pt x="213641" y="170937"/>
                  <a:pt x="213641" y="170937"/>
                  <a:pt x="280591" y="106399"/>
                </a:cubicBezTo>
                <a:cubicBezTo>
                  <a:pt x="287155" y="98497"/>
                  <a:pt x="291093" y="89277"/>
                  <a:pt x="291093" y="80057"/>
                </a:cubicBezTo>
                <a:cubicBezTo>
                  <a:pt x="291093" y="69520"/>
                  <a:pt x="287155" y="60301"/>
                  <a:pt x="280591" y="53715"/>
                </a:cubicBezTo>
                <a:cubicBezTo>
                  <a:pt x="267464" y="40544"/>
                  <a:pt x="246460" y="33959"/>
                  <a:pt x="232020" y="49764"/>
                </a:cubicBezTo>
                <a:cubicBezTo>
                  <a:pt x="232020" y="49764"/>
                  <a:pt x="232020" y="49764"/>
                  <a:pt x="211016" y="70838"/>
                </a:cubicBezTo>
                <a:cubicBezTo>
                  <a:pt x="203139" y="78740"/>
                  <a:pt x="190012" y="78740"/>
                  <a:pt x="182135" y="70838"/>
                </a:cubicBezTo>
                <a:cubicBezTo>
                  <a:pt x="174259" y="62935"/>
                  <a:pt x="174259" y="49764"/>
                  <a:pt x="182135" y="41861"/>
                </a:cubicBezTo>
                <a:cubicBezTo>
                  <a:pt x="182135" y="41861"/>
                  <a:pt x="182135" y="41861"/>
                  <a:pt x="203139" y="20788"/>
                </a:cubicBezTo>
                <a:cubicBezTo>
                  <a:pt x="217579" y="6300"/>
                  <a:pt x="235958" y="-615"/>
                  <a:pt x="254829" y="4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65000"/>
                  <a:lumOff val="35000"/>
                </a:schemeClr>
              </a:solidFill>
              <a:latin typeface="Calibri" panose="020F0502020204030204" pitchFamily="34" charset="0"/>
            </a:endParaRPr>
          </a:p>
        </p:txBody>
      </p:sp>
      <p:sp>
        <p:nvSpPr>
          <p:cNvPr id="90" name="椭圆 38"/>
          <p:cNvSpPr/>
          <p:nvPr/>
        </p:nvSpPr>
        <p:spPr>
          <a:xfrm>
            <a:off x="6050009" y="4712042"/>
            <a:ext cx="387350" cy="316754"/>
          </a:xfrm>
          <a:custGeom>
            <a:avLst/>
            <a:gdLst>
              <a:gd name="connsiteX0" fmla="*/ 192254 w 338138"/>
              <a:gd name="connsiteY0" fmla="*/ 135421 h 335282"/>
              <a:gd name="connsiteX1" fmla="*/ 152810 w 338138"/>
              <a:gd name="connsiteY1" fmla="*/ 151158 h 335282"/>
              <a:gd name="connsiteX2" fmla="*/ 152810 w 338138"/>
              <a:gd name="connsiteY2" fmla="*/ 229842 h 335282"/>
              <a:gd name="connsiteX3" fmla="*/ 232697 w 338138"/>
              <a:gd name="connsiteY3" fmla="*/ 229842 h 335282"/>
              <a:gd name="connsiteX4" fmla="*/ 232697 w 338138"/>
              <a:gd name="connsiteY4" fmla="*/ 151158 h 335282"/>
              <a:gd name="connsiteX5" fmla="*/ 192254 w 338138"/>
              <a:gd name="connsiteY5" fmla="*/ 135421 h 335282"/>
              <a:gd name="connsiteX6" fmla="*/ 238125 w 338138"/>
              <a:gd name="connsiteY6" fmla="*/ 69850 h 335282"/>
              <a:gd name="connsiteX7" fmla="*/ 225425 w 338138"/>
              <a:gd name="connsiteY7" fmla="*/ 80963 h 335282"/>
              <a:gd name="connsiteX8" fmla="*/ 238125 w 338138"/>
              <a:gd name="connsiteY8" fmla="*/ 92076 h 335282"/>
              <a:gd name="connsiteX9" fmla="*/ 250825 w 338138"/>
              <a:gd name="connsiteY9" fmla="*/ 80963 h 335282"/>
              <a:gd name="connsiteX10" fmla="*/ 238125 w 338138"/>
              <a:gd name="connsiteY10" fmla="*/ 69850 h 335282"/>
              <a:gd name="connsiteX11" fmla="*/ 214313 w 338138"/>
              <a:gd name="connsiteY11" fmla="*/ 57150 h 335282"/>
              <a:gd name="connsiteX12" fmla="*/ 263526 w 338138"/>
              <a:gd name="connsiteY12" fmla="*/ 57150 h 335282"/>
              <a:gd name="connsiteX13" fmla="*/ 263526 w 338138"/>
              <a:gd name="connsiteY13" fmla="*/ 106363 h 335282"/>
              <a:gd name="connsiteX14" fmla="*/ 214313 w 338138"/>
              <a:gd name="connsiteY14" fmla="*/ 106363 h 335282"/>
              <a:gd name="connsiteX15" fmla="*/ 49213 w 338138"/>
              <a:gd name="connsiteY15" fmla="*/ 57150 h 335282"/>
              <a:gd name="connsiteX16" fmla="*/ 195263 w 338138"/>
              <a:gd name="connsiteY16" fmla="*/ 57150 h 335282"/>
              <a:gd name="connsiteX17" fmla="*/ 195263 w 338138"/>
              <a:gd name="connsiteY17" fmla="*/ 106363 h 335282"/>
              <a:gd name="connsiteX18" fmla="*/ 49213 w 338138"/>
              <a:gd name="connsiteY18" fmla="*/ 106363 h 335282"/>
              <a:gd name="connsiteX19" fmla="*/ 22225 w 338138"/>
              <a:gd name="connsiteY19" fmla="*/ 28575 h 335282"/>
              <a:gd name="connsiteX20" fmla="*/ 22225 w 338138"/>
              <a:gd name="connsiteY20" fmla="*/ 269875 h 335282"/>
              <a:gd name="connsiteX21" fmla="*/ 241853 w 338138"/>
              <a:gd name="connsiteY21" fmla="*/ 269875 h 335282"/>
              <a:gd name="connsiteX22" fmla="*/ 247114 w 338138"/>
              <a:gd name="connsiteY22" fmla="*/ 259384 h 335282"/>
              <a:gd name="connsiteX23" fmla="*/ 233962 w 338138"/>
              <a:gd name="connsiteY23" fmla="*/ 248892 h 335282"/>
              <a:gd name="connsiteX24" fmla="*/ 155054 w 338138"/>
              <a:gd name="connsiteY24" fmla="*/ 251515 h 335282"/>
              <a:gd name="connsiteX25" fmla="*/ 49843 w 338138"/>
              <a:gd name="connsiteY25" fmla="*/ 251515 h 335282"/>
              <a:gd name="connsiteX26" fmla="*/ 49843 w 338138"/>
              <a:gd name="connsiteY26" fmla="*/ 231844 h 335282"/>
              <a:gd name="connsiteX27" fmla="*/ 135327 w 338138"/>
              <a:gd name="connsiteY27" fmla="*/ 231844 h 335282"/>
              <a:gd name="connsiteX28" fmla="*/ 122175 w 338138"/>
              <a:gd name="connsiteY28" fmla="*/ 201682 h 335282"/>
              <a:gd name="connsiteX29" fmla="*/ 49843 w 338138"/>
              <a:gd name="connsiteY29" fmla="*/ 201682 h 335282"/>
              <a:gd name="connsiteX30" fmla="*/ 49843 w 338138"/>
              <a:gd name="connsiteY30" fmla="*/ 183322 h 335282"/>
              <a:gd name="connsiteX31" fmla="*/ 120860 w 338138"/>
              <a:gd name="connsiteY31" fmla="*/ 183322 h 335282"/>
              <a:gd name="connsiteX32" fmla="*/ 131381 w 338138"/>
              <a:gd name="connsiteY32" fmla="*/ 153159 h 335282"/>
              <a:gd name="connsiteX33" fmla="*/ 49843 w 338138"/>
              <a:gd name="connsiteY33" fmla="*/ 153159 h 335282"/>
              <a:gd name="connsiteX34" fmla="*/ 49843 w 338138"/>
              <a:gd name="connsiteY34" fmla="*/ 134800 h 335282"/>
              <a:gd name="connsiteX35" fmla="*/ 147163 w 338138"/>
              <a:gd name="connsiteY35" fmla="*/ 134800 h 335282"/>
              <a:gd name="connsiteX36" fmla="*/ 243168 w 338138"/>
              <a:gd name="connsiteY36" fmla="*/ 138734 h 335282"/>
              <a:gd name="connsiteX37" fmla="*/ 251059 w 338138"/>
              <a:gd name="connsiteY37" fmla="*/ 231844 h 335282"/>
              <a:gd name="connsiteX38" fmla="*/ 264210 w 338138"/>
              <a:gd name="connsiteY38" fmla="*/ 243647 h 335282"/>
              <a:gd name="connsiteX39" fmla="*/ 272101 w 338138"/>
              <a:gd name="connsiteY39" fmla="*/ 238401 h 335282"/>
              <a:gd name="connsiteX40" fmla="*/ 290513 w 338138"/>
              <a:gd name="connsiteY40" fmla="*/ 256761 h 335282"/>
              <a:gd name="connsiteX41" fmla="*/ 290513 w 338138"/>
              <a:gd name="connsiteY41" fmla="*/ 28575 h 335282"/>
              <a:gd name="connsiteX42" fmla="*/ 22225 w 338138"/>
              <a:gd name="connsiteY42" fmla="*/ 28575 h 335282"/>
              <a:gd name="connsiteX43" fmla="*/ 0 w 338138"/>
              <a:gd name="connsiteY43" fmla="*/ 0 h 335282"/>
              <a:gd name="connsiteX44" fmla="*/ 311721 w 338138"/>
              <a:gd name="connsiteY44" fmla="*/ 0 h 335282"/>
              <a:gd name="connsiteX45" fmla="*/ 311721 w 338138"/>
              <a:gd name="connsiteY45" fmla="*/ 278479 h 335282"/>
              <a:gd name="connsiteX46" fmla="*/ 338138 w 338138"/>
              <a:gd name="connsiteY46" fmla="*/ 304875 h 335282"/>
              <a:gd name="connsiteX47" fmla="*/ 330213 w 338138"/>
              <a:gd name="connsiteY47" fmla="*/ 325992 h 335282"/>
              <a:gd name="connsiteX48" fmla="*/ 307759 w 338138"/>
              <a:gd name="connsiteY48" fmla="*/ 335230 h 335282"/>
              <a:gd name="connsiteX49" fmla="*/ 262850 w 338138"/>
              <a:gd name="connsiteY49" fmla="*/ 291677 h 335282"/>
              <a:gd name="connsiteX50" fmla="*/ 0 w 338138"/>
              <a:gd name="connsiteY50" fmla="*/ 291677 h 335282"/>
              <a:gd name="connsiteX51" fmla="*/ 0 w 338138"/>
              <a:gd name="connsiteY51" fmla="*/ 0 h 335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338138" h="335282">
                <a:moveTo>
                  <a:pt x="192254" y="135421"/>
                </a:moveTo>
                <a:cubicBezTo>
                  <a:pt x="177774" y="135421"/>
                  <a:pt x="163461" y="140666"/>
                  <a:pt x="152810" y="151158"/>
                </a:cubicBezTo>
                <a:cubicBezTo>
                  <a:pt x="130175" y="173452"/>
                  <a:pt x="130175" y="207548"/>
                  <a:pt x="152810" y="229842"/>
                </a:cubicBezTo>
                <a:cubicBezTo>
                  <a:pt x="174113" y="250825"/>
                  <a:pt x="210062" y="250825"/>
                  <a:pt x="232697" y="229842"/>
                </a:cubicBezTo>
                <a:cubicBezTo>
                  <a:pt x="254000" y="207548"/>
                  <a:pt x="254000" y="173452"/>
                  <a:pt x="232697" y="151158"/>
                </a:cubicBezTo>
                <a:cubicBezTo>
                  <a:pt x="221379" y="140666"/>
                  <a:pt x="206733" y="135421"/>
                  <a:pt x="192254" y="135421"/>
                </a:cubicBezTo>
                <a:close/>
                <a:moveTo>
                  <a:pt x="238125" y="69850"/>
                </a:moveTo>
                <a:cubicBezTo>
                  <a:pt x="231111" y="69850"/>
                  <a:pt x="225425" y="74825"/>
                  <a:pt x="225425" y="80963"/>
                </a:cubicBezTo>
                <a:cubicBezTo>
                  <a:pt x="225425" y="87101"/>
                  <a:pt x="231111" y="92076"/>
                  <a:pt x="238125" y="92076"/>
                </a:cubicBezTo>
                <a:cubicBezTo>
                  <a:pt x="245139" y="92076"/>
                  <a:pt x="250825" y="87101"/>
                  <a:pt x="250825" y="80963"/>
                </a:cubicBezTo>
                <a:cubicBezTo>
                  <a:pt x="250825" y="74825"/>
                  <a:pt x="245139" y="69850"/>
                  <a:pt x="238125" y="69850"/>
                </a:cubicBezTo>
                <a:close/>
                <a:moveTo>
                  <a:pt x="214313" y="57150"/>
                </a:moveTo>
                <a:lnTo>
                  <a:pt x="263526" y="57150"/>
                </a:lnTo>
                <a:lnTo>
                  <a:pt x="263526" y="106363"/>
                </a:lnTo>
                <a:lnTo>
                  <a:pt x="214313" y="106363"/>
                </a:lnTo>
                <a:close/>
                <a:moveTo>
                  <a:pt x="49213" y="57150"/>
                </a:moveTo>
                <a:lnTo>
                  <a:pt x="195263" y="57150"/>
                </a:lnTo>
                <a:lnTo>
                  <a:pt x="195263" y="106363"/>
                </a:lnTo>
                <a:lnTo>
                  <a:pt x="49213" y="106363"/>
                </a:lnTo>
                <a:close/>
                <a:moveTo>
                  <a:pt x="22225" y="28575"/>
                </a:moveTo>
                <a:cubicBezTo>
                  <a:pt x="22225" y="28575"/>
                  <a:pt x="22225" y="28575"/>
                  <a:pt x="22225" y="269875"/>
                </a:cubicBezTo>
                <a:lnTo>
                  <a:pt x="241853" y="269875"/>
                </a:lnTo>
                <a:cubicBezTo>
                  <a:pt x="241853" y="269875"/>
                  <a:pt x="241853" y="269875"/>
                  <a:pt x="247114" y="259384"/>
                </a:cubicBezTo>
                <a:cubicBezTo>
                  <a:pt x="247114" y="259384"/>
                  <a:pt x="247114" y="259384"/>
                  <a:pt x="233962" y="248892"/>
                </a:cubicBezTo>
                <a:cubicBezTo>
                  <a:pt x="210289" y="264629"/>
                  <a:pt x="178726" y="265941"/>
                  <a:pt x="155054" y="251515"/>
                </a:cubicBezTo>
                <a:cubicBezTo>
                  <a:pt x="155054" y="251515"/>
                  <a:pt x="155054" y="251515"/>
                  <a:pt x="49843" y="251515"/>
                </a:cubicBezTo>
                <a:cubicBezTo>
                  <a:pt x="49843" y="251515"/>
                  <a:pt x="49843" y="251515"/>
                  <a:pt x="49843" y="231844"/>
                </a:cubicBezTo>
                <a:cubicBezTo>
                  <a:pt x="49843" y="231844"/>
                  <a:pt x="49843" y="231844"/>
                  <a:pt x="135327" y="231844"/>
                </a:cubicBezTo>
                <a:cubicBezTo>
                  <a:pt x="128751" y="222664"/>
                  <a:pt x="123490" y="213484"/>
                  <a:pt x="122175" y="201682"/>
                </a:cubicBezTo>
                <a:cubicBezTo>
                  <a:pt x="122175" y="201682"/>
                  <a:pt x="122175" y="201682"/>
                  <a:pt x="49843" y="201682"/>
                </a:cubicBezTo>
                <a:cubicBezTo>
                  <a:pt x="49843" y="201682"/>
                  <a:pt x="49843" y="201682"/>
                  <a:pt x="49843" y="183322"/>
                </a:cubicBezTo>
                <a:cubicBezTo>
                  <a:pt x="49843" y="183322"/>
                  <a:pt x="49843" y="183322"/>
                  <a:pt x="120860" y="183322"/>
                </a:cubicBezTo>
                <a:cubicBezTo>
                  <a:pt x="122175" y="172831"/>
                  <a:pt x="124806" y="162339"/>
                  <a:pt x="131381" y="153159"/>
                </a:cubicBezTo>
                <a:cubicBezTo>
                  <a:pt x="131381" y="153159"/>
                  <a:pt x="131381" y="153159"/>
                  <a:pt x="49843" y="153159"/>
                </a:cubicBezTo>
                <a:cubicBezTo>
                  <a:pt x="49843" y="153159"/>
                  <a:pt x="49843" y="153159"/>
                  <a:pt x="49843" y="134800"/>
                </a:cubicBezTo>
                <a:cubicBezTo>
                  <a:pt x="49843" y="134800"/>
                  <a:pt x="49843" y="134800"/>
                  <a:pt x="147163" y="134800"/>
                </a:cubicBezTo>
                <a:cubicBezTo>
                  <a:pt x="174781" y="111194"/>
                  <a:pt x="216865" y="112506"/>
                  <a:pt x="243168" y="138734"/>
                </a:cubicBezTo>
                <a:cubicBezTo>
                  <a:pt x="269471" y="164962"/>
                  <a:pt x="270786" y="202993"/>
                  <a:pt x="251059" y="231844"/>
                </a:cubicBezTo>
                <a:cubicBezTo>
                  <a:pt x="251059" y="231844"/>
                  <a:pt x="251059" y="231844"/>
                  <a:pt x="264210" y="243647"/>
                </a:cubicBezTo>
                <a:cubicBezTo>
                  <a:pt x="264210" y="243647"/>
                  <a:pt x="264210" y="243647"/>
                  <a:pt x="272101" y="238401"/>
                </a:cubicBezTo>
                <a:cubicBezTo>
                  <a:pt x="272101" y="238401"/>
                  <a:pt x="272101" y="238401"/>
                  <a:pt x="290513" y="256761"/>
                </a:cubicBezTo>
                <a:cubicBezTo>
                  <a:pt x="290513" y="256761"/>
                  <a:pt x="290513" y="256761"/>
                  <a:pt x="290513" y="28575"/>
                </a:cubicBezTo>
                <a:cubicBezTo>
                  <a:pt x="290513" y="28575"/>
                  <a:pt x="290513" y="28575"/>
                  <a:pt x="22225" y="28575"/>
                </a:cubicBezTo>
                <a:close/>
                <a:moveTo>
                  <a:pt x="0" y="0"/>
                </a:moveTo>
                <a:cubicBezTo>
                  <a:pt x="0" y="0"/>
                  <a:pt x="0" y="0"/>
                  <a:pt x="311721" y="0"/>
                </a:cubicBezTo>
                <a:cubicBezTo>
                  <a:pt x="311721" y="0"/>
                  <a:pt x="311721" y="0"/>
                  <a:pt x="311721" y="278479"/>
                </a:cubicBezTo>
                <a:cubicBezTo>
                  <a:pt x="311721" y="278479"/>
                  <a:pt x="311721" y="278479"/>
                  <a:pt x="338138" y="304875"/>
                </a:cubicBezTo>
                <a:cubicBezTo>
                  <a:pt x="338138" y="304875"/>
                  <a:pt x="338138" y="316753"/>
                  <a:pt x="330213" y="325992"/>
                </a:cubicBezTo>
                <a:cubicBezTo>
                  <a:pt x="320967" y="336550"/>
                  <a:pt x="307759" y="335230"/>
                  <a:pt x="307759" y="335230"/>
                </a:cubicBezTo>
                <a:cubicBezTo>
                  <a:pt x="307759" y="335230"/>
                  <a:pt x="307759" y="335230"/>
                  <a:pt x="262850" y="291677"/>
                </a:cubicBezTo>
                <a:cubicBezTo>
                  <a:pt x="262850" y="291677"/>
                  <a:pt x="262850" y="291677"/>
                  <a:pt x="0" y="291677"/>
                </a:cubicBezTo>
                <a:cubicBezTo>
                  <a:pt x="0" y="291677"/>
                  <a:pt x="0" y="291677"/>
                  <a:pt x="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65000"/>
                  <a:lumOff val="35000"/>
                </a:schemeClr>
              </a:solidFill>
              <a:latin typeface="Calibri" panose="020F0502020204030204" pitchFamily="34" charset="0"/>
            </a:endParaRPr>
          </a:p>
        </p:txBody>
      </p:sp>
      <p:sp>
        <p:nvSpPr>
          <p:cNvPr id="62" name="矩形 44"/>
          <p:cNvSpPr/>
          <p:nvPr/>
        </p:nvSpPr>
        <p:spPr>
          <a:xfrm>
            <a:off x="1661080" y="1069885"/>
            <a:ext cx="9163240" cy="5183150"/>
          </a:xfrm>
          <a:prstGeom prst="rect">
            <a:avLst/>
          </a:prstGeom>
          <a:ln>
            <a:noFill/>
          </a:ln>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57200" indent="-457200">
              <a:lnSpc>
                <a:spcPct val="150000"/>
              </a:lnSpc>
              <a:buFont typeface="Arial" panose="020B0604020202020204" pitchFamily="34" charset="0"/>
              <a:buChar char="•"/>
            </a:pPr>
            <a:r>
              <a:rPr lang="en-US" altLang="en-US" sz="2800"/>
              <a:t>Bảo mật và quản trị nhằm </a:t>
            </a:r>
            <a:r>
              <a:rPr lang="en-US" altLang="en-US" sz="2800">
                <a:solidFill>
                  <a:srgbClr val="3333FF"/>
                </a:solidFill>
              </a:rPr>
              <a:t>kiểm soát ai truy cập</a:t>
            </a:r>
            <a:r>
              <a:rPr lang="en-US" altLang="en-US" sz="2800"/>
              <a:t> và </a:t>
            </a:r>
            <a:r>
              <a:rPr lang="en-US" altLang="en-US" sz="2800">
                <a:solidFill>
                  <a:srgbClr val="3333FF"/>
                </a:solidFill>
              </a:rPr>
              <a:t>truy cập dữ liệu gì</a:t>
            </a:r>
          </a:p>
          <a:p>
            <a:pPr marL="457200" indent="-457200">
              <a:lnSpc>
                <a:spcPct val="150000"/>
              </a:lnSpc>
              <a:buFont typeface="Arial" panose="020B0604020202020204" pitchFamily="34" charset="0"/>
              <a:buChar char="•"/>
            </a:pPr>
            <a:r>
              <a:rPr lang="en-US" altLang="en-US" sz="2800"/>
              <a:t>Người quản trị phải làm cho dễ dàng và thuận lợi để người dùng chỉ truy xuất được phần dữ liệu mà họ được phép </a:t>
            </a:r>
          </a:p>
          <a:p>
            <a:pPr marL="457200" indent="-457200">
              <a:lnSpc>
                <a:spcPct val="150000"/>
              </a:lnSpc>
              <a:buFont typeface="Arial" panose="020B0604020202020204" pitchFamily="34" charset="0"/>
              <a:buChar char="•"/>
            </a:pPr>
            <a:r>
              <a:rPr lang="en-US" altLang="en-US" sz="2800"/>
              <a:t>Đồng thời phải ngăn chặn được những người không được phép truy xuất vào dữ liệu hoặc cố tình phá hoại dữ liệu</a:t>
            </a:r>
          </a:p>
        </p:txBody>
      </p:sp>
    </p:spTree>
    <p:extLst>
      <p:ext uri="{BB962C8B-B14F-4D97-AF65-F5344CB8AC3E}">
        <p14:creationId xmlns:p14="http://schemas.microsoft.com/office/powerpoint/2010/main" val="726866880"/>
      </p:ext>
    </p:extLst>
  </p:cSld>
  <p:clrMapOvr>
    <a:masterClrMapping/>
  </p:clrMapOvr>
  <mc:AlternateContent xmlns:mc="http://schemas.openxmlformats.org/markup-compatibility/2006" xmlns:p14="http://schemas.microsoft.com/office/powerpoint/2010/main">
    <mc:Choice Requires="p14">
      <p:transition spd="slow" p14:dur="1750" advClick="0">
        <p14:doors dir="vert"/>
      </p:transition>
    </mc:Choice>
    <mc:Fallback xmlns="">
      <p:transition spd="slow" advClick="0">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1865151" y="349790"/>
            <a:ext cx="5021311" cy="721592"/>
            <a:chOff x="6096000" y="2068962"/>
            <a:chExt cx="6145008" cy="721592"/>
          </a:xfrm>
        </p:grpSpPr>
        <p:sp>
          <p:nvSpPr>
            <p:cNvPr id="21" name="文本框 20"/>
            <p:cNvSpPr txBox="1"/>
            <p:nvPr/>
          </p:nvSpPr>
          <p:spPr>
            <a:xfrm>
              <a:off x="6096000" y="2068962"/>
              <a:ext cx="6145008" cy="646331"/>
            </a:xfrm>
            <a:prstGeom prst="rect">
              <a:avLst/>
            </a:prstGeom>
            <a:noFill/>
          </p:spPr>
          <p:txBody>
            <a:bodyPr wrap="none" rtlCol="0">
              <a:spAutoFit/>
              <a:scene3d>
                <a:camera prst="orthographicFront"/>
                <a:lightRig rig="threePt" dir="t"/>
              </a:scene3d>
              <a:sp3d contourW="12700"/>
            </a:bodyPr>
            <a:lstStyle/>
            <a:p>
              <a:r>
                <a:rPr lang="en-US" altLang="zh-CN" sz="3600" b="1" u="sng" dirty="0">
                  <a:solidFill>
                    <a:srgbClr val="D32F2F"/>
                  </a:solidFill>
                  <a:latin typeface="Calibri" panose="020F0502020204030204" pitchFamily="34" charset="0"/>
                </a:rPr>
                <a:t>2</a:t>
              </a:r>
              <a:r>
                <a:rPr lang="en-US" altLang="zh-CN" sz="3600" b="1" u="sng" smtClean="0">
                  <a:solidFill>
                    <a:srgbClr val="D32F2F"/>
                  </a:solidFill>
                  <a:latin typeface="Calibri" panose="020F0502020204030204" pitchFamily="34" charset="0"/>
                </a:rPr>
                <a:t>. </a:t>
              </a:r>
              <a:r>
                <a:rPr lang="en-US" altLang="zh-CN" sz="3600" b="1" u="sng">
                  <a:solidFill>
                    <a:srgbClr val="D32F2F"/>
                  </a:solidFill>
                  <a:latin typeface="Calibri" panose="020F0502020204030204" pitchFamily="34" charset="0"/>
                </a:rPr>
                <a:t>XÁC THỰC SQL SERVER</a:t>
              </a:r>
            </a:p>
          </p:txBody>
        </p:sp>
        <p:sp>
          <p:nvSpPr>
            <p:cNvPr id="22" name="文本框 21"/>
            <p:cNvSpPr txBox="1"/>
            <p:nvPr/>
          </p:nvSpPr>
          <p:spPr>
            <a:xfrm>
              <a:off x="6096000" y="2482777"/>
              <a:ext cx="5061857" cy="307777"/>
            </a:xfrm>
            <a:prstGeom prst="rect">
              <a:avLst/>
            </a:prstGeom>
            <a:noFill/>
          </p:spPr>
          <p:txBody>
            <a:bodyPr wrap="square" rtlCol="0">
              <a:spAutoFit/>
              <a:scene3d>
                <a:camera prst="orthographicFront"/>
                <a:lightRig rig="threePt" dir="t"/>
              </a:scene3d>
              <a:sp3d contourW="12700"/>
            </a:bodyPr>
            <a:lstStyle/>
            <a:p>
              <a:endParaRPr lang="en-US" altLang="zh-CN" sz="1400" dirty="0">
                <a:solidFill>
                  <a:schemeClr val="bg1">
                    <a:lumMod val="65000"/>
                  </a:schemeClr>
                </a:solidFill>
                <a:latin typeface="Calibri" panose="020F0502020204030204" pitchFamily="34" charset="0"/>
              </a:endParaRPr>
            </a:p>
          </p:txBody>
        </p:sp>
      </p:grpSp>
      <p:sp>
        <p:nvSpPr>
          <p:cNvPr id="85" name="椭圆 18"/>
          <p:cNvSpPr/>
          <p:nvPr/>
        </p:nvSpPr>
        <p:spPr>
          <a:xfrm>
            <a:off x="6053152" y="6131312"/>
            <a:ext cx="287485" cy="274080"/>
          </a:xfrm>
          <a:custGeom>
            <a:avLst/>
            <a:gdLst>
              <a:gd name="connsiteX0" fmla="*/ 5145 w 317509"/>
              <a:gd name="connsiteY0" fmla="*/ 226044 h 326057"/>
              <a:gd name="connsiteX1" fmla="*/ 69467 w 317509"/>
              <a:gd name="connsiteY1" fmla="*/ 226044 h 326057"/>
              <a:gd name="connsiteX2" fmla="*/ 74613 w 317509"/>
              <a:gd name="connsiteY2" fmla="*/ 231240 h 326057"/>
              <a:gd name="connsiteX3" fmla="*/ 74613 w 317509"/>
              <a:gd name="connsiteY3" fmla="*/ 322160 h 326057"/>
              <a:gd name="connsiteX4" fmla="*/ 69467 w 317509"/>
              <a:gd name="connsiteY4" fmla="*/ 326057 h 326057"/>
              <a:gd name="connsiteX5" fmla="*/ 5145 w 317509"/>
              <a:gd name="connsiteY5" fmla="*/ 326057 h 326057"/>
              <a:gd name="connsiteX6" fmla="*/ 0 w 317509"/>
              <a:gd name="connsiteY6" fmla="*/ 322160 h 326057"/>
              <a:gd name="connsiteX7" fmla="*/ 0 w 317509"/>
              <a:gd name="connsiteY7" fmla="*/ 231240 h 326057"/>
              <a:gd name="connsiteX8" fmla="*/ 5145 w 317509"/>
              <a:gd name="connsiteY8" fmla="*/ 226044 h 326057"/>
              <a:gd name="connsiteX9" fmla="*/ 119555 w 317509"/>
              <a:gd name="connsiteY9" fmla="*/ 156194 h 326057"/>
              <a:gd name="connsiteX10" fmla="*/ 185245 w 317509"/>
              <a:gd name="connsiteY10" fmla="*/ 156194 h 326057"/>
              <a:gd name="connsiteX11" fmla="*/ 190500 w 317509"/>
              <a:gd name="connsiteY11" fmla="*/ 161381 h 326057"/>
              <a:gd name="connsiteX12" fmla="*/ 190500 w 317509"/>
              <a:gd name="connsiteY12" fmla="*/ 322167 h 326057"/>
              <a:gd name="connsiteX13" fmla="*/ 185245 w 317509"/>
              <a:gd name="connsiteY13" fmla="*/ 326057 h 326057"/>
              <a:gd name="connsiteX14" fmla="*/ 119555 w 317509"/>
              <a:gd name="connsiteY14" fmla="*/ 326057 h 326057"/>
              <a:gd name="connsiteX15" fmla="*/ 114300 w 317509"/>
              <a:gd name="connsiteY15" fmla="*/ 322167 h 326057"/>
              <a:gd name="connsiteX16" fmla="*/ 114300 w 317509"/>
              <a:gd name="connsiteY16" fmla="*/ 161381 h 326057"/>
              <a:gd name="connsiteX17" fmla="*/ 119555 w 317509"/>
              <a:gd name="connsiteY17" fmla="*/ 156194 h 326057"/>
              <a:gd name="connsiteX18" fmla="*/ 258042 w 317509"/>
              <a:gd name="connsiteY18" fmla="*/ 2909 h 326057"/>
              <a:gd name="connsiteX19" fmla="*/ 265835 w 317509"/>
              <a:gd name="connsiteY19" fmla="*/ 2909 h 326057"/>
              <a:gd name="connsiteX20" fmla="*/ 316491 w 317509"/>
              <a:gd name="connsiteY20" fmla="*/ 89512 h 326057"/>
              <a:gd name="connsiteX21" fmla="*/ 311295 w 317509"/>
              <a:gd name="connsiteY21" fmla="*/ 97268 h 326057"/>
              <a:gd name="connsiteX22" fmla="*/ 294410 w 317509"/>
              <a:gd name="connsiteY22" fmla="*/ 97268 h 326057"/>
              <a:gd name="connsiteX23" fmla="*/ 294410 w 317509"/>
              <a:gd name="connsiteY23" fmla="*/ 322178 h 326057"/>
              <a:gd name="connsiteX24" fmla="*/ 289214 w 317509"/>
              <a:gd name="connsiteY24" fmla="*/ 326056 h 326057"/>
              <a:gd name="connsiteX25" fmla="*/ 234662 w 317509"/>
              <a:gd name="connsiteY25" fmla="*/ 326056 h 326057"/>
              <a:gd name="connsiteX26" fmla="*/ 229467 w 317509"/>
              <a:gd name="connsiteY26" fmla="*/ 322178 h 326057"/>
              <a:gd name="connsiteX27" fmla="*/ 229467 w 317509"/>
              <a:gd name="connsiteY27" fmla="*/ 97268 h 326057"/>
              <a:gd name="connsiteX28" fmla="*/ 212581 w 317509"/>
              <a:gd name="connsiteY28" fmla="*/ 97268 h 326057"/>
              <a:gd name="connsiteX29" fmla="*/ 207386 w 317509"/>
              <a:gd name="connsiteY29" fmla="*/ 89512 h 326057"/>
              <a:gd name="connsiteX30" fmla="*/ 258042 w 317509"/>
              <a:gd name="connsiteY30" fmla="*/ 2909 h 326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7509" h="326057">
                <a:moveTo>
                  <a:pt x="5145" y="226044"/>
                </a:moveTo>
                <a:cubicBezTo>
                  <a:pt x="69467" y="226044"/>
                  <a:pt x="69467" y="226044"/>
                  <a:pt x="69467" y="226044"/>
                </a:cubicBezTo>
                <a:cubicBezTo>
                  <a:pt x="72040" y="226044"/>
                  <a:pt x="74613" y="228642"/>
                  <a:pt x="74613" y="231240"/>
                </a:cubicBezTo>
                <a:cubicBezTo>
                  <a:pt x="74613" y="322160"/>
                  <a:pt x="74613" y="322160"/>
                  <a:pt x="74613" y="322160"/>
                </a:cubicBezTo>
                <a:cubicBezTo>
                  <a:pt x="74613" y="324758"/>
                  <a:pt x="72040" y="326057"/>
                  <a:pt x="69467" y="326057"/>
                </a:cubicBezTo>
                <a:cubicBezTo>
                  <a:pt x="5145" y="326057"/>
                  <a:pt x="5145" y="326057"/>
                  <a:pt x="5145" y="326057"/>
                </a:cubicBezTo>
                <a:cubicBezTo>
                  <a:pt x="2573" y="326057"/>
                  <a:pt x="0" y="324758"/>
                  <a:pt x="0" y="322160"/>
                </a:cubicBezTo>
                <a:cubicBezTo>
                  <a:pt x="0" y="231240"/>
                  <a:pt x="0" y="231240"/>
                  <a:pt x="0" y="231240"/>
                </a:cubicBezTo>
                <a:cubicBezTo>
                  <a:pt x="0" y="228642"/>
                  <a:pt x="2573" y="226044"/>
                  <a:pt x="5145" y="226044"/>
                </a:cubicBezTo>
                <a:close/>
                <a:moveTo>
                  <a:pt x="119555" y="156194"/>
                </a:moveTo>
                <a:cubicBezTo>
                  <a:pt x="119555" y="156194"/>
                  <a:pt x="119555" y="156194"/>
                  <a:pt x="185245" y="156194"/>
                </a:cubicBezTo>
                <a:cubicBezTo>
                  <a:pt x="187872" y="156194"/>
                  <a:pt x="190500" y="158787"/>
                  <a:pt x="190500" y="161381"/>
                </a:cubicBezTo>
                <a:cubicBezTo>
                  <a:pt x="190500" y="161381"/>
                  <a:pt x="190500" y="161381"/>
                  <a:pt x="190500" y="322167"/>
                </a:cubicBezTo>
                <a:cubicBezTo>
                  <a:pt x="190500" y="324760"/>
                  <a:pt x="187872" y="326057"/>
                  <a:pt x="185245" y="326057"/>
                </a:cubicBezTo>
                <a:cubicBezTo>
                  <a:pt x="185245" y="326057"/>
                  <a:pt x="185245" y="326057"/>
                  <a:pt x="119555" y="326057"/>
                </a:cubicBezTo>
                <a:cubicBezTo>
                  <a:pt x="116927" y="326057"/>
                  <a:pt x="114300" y="324760"/>
                  <a:pt x="114300" y="322167"/>
                </a:cubicBezTo>
                <a:cubicBezTo>
                  <a:pt x="114300" y="322167"/>
                  <a:pt x="114300" y="322167"/>
                  <a:pt x="114300" y="161381"/>
                </a:cubicBezTo>
                <a:cubicBezTo>
                  <a:pt x="114300" y="158787"/>
                  <a:pt x="116927" y="156194"/>
                  <a:pt x="119555" y="156194"/>
                </a:cubicBezTo>
                <a:close/>
                <a:moveTo>
                  <a:pt x="258042" y="2909"/>
                </a:moveTo>
                <a:cubicBezTo>
                  <a:pt x="259341" y="-969"/>
                  <a:pt x="263237" y="-969"/>
                  <a:pt x="265835" y="2909"/>
                </a:cubicBezTo>
                <a:cubicBezTo>
                  <a:pt x="265835" y="2909"/>
                  <a:pt x="265835" y="2909"/>
                  <a:pt x="316491" y="89512"/>
                </a:cubicBezTo>
                <a:cubicBezTo>
                  <a:pt x="319088" y="93390"/>
                  <a:pt x="316491" y="97268"/>
                  <a:pt x="311295" y="97268"/>
                </a:cubicBezTo>
                <a:cubicBezTo>
                  <a:pt x="311295" y="97268"/>
                  <a:pt x="311295" y="97268"/>
                  <a:pt x="294410" y="97268"/>
                </a:cubicBezTo>
                <a:cubicBezTo>
                  <a:pt x="294410" y="97268"/>
                  <a:pt x="294410" y="97268"/>
                  <a:pt x="294410" y="322178"/>
                </a:cubicBezTo>
                <a:cubicBezTo>
                  <a:pt x="294410" y="324763"/>
                  <a:pt x="291812" y="326056"/>
                  <a:pt x="289214" y="326056"/>
                </a:cubicBezTo>
                <a:cubicBezTo>
                  <a:pt x="289214" y="326056"/>
                  <a:pt x="289214" y="326056"/>
                  <a:pt x="234662" y="326056"/>
                </a:cubicBezTo>
                <a:cubicBezTo>
                  <a:pt x="232064" y="326056"/>
                  <a:pt x="229467" y="324763"/>
                  <a:pt x="229467" y="322178"/>
                </a:cubicBezTo>
                <a:cubicBezTo>
                  <a:pt x="229467" y="322178"/>
                  <a:pt x="229467" y="322178"/>
                  <a:pt x="229467" y="97268"/>
                </a:cubicBezTo>
                <a:cubicBezTo>
                  <a:pt x="229467" y="97268"/>
                  <a:pt x="229467" y="97268"/>
                  <a:pt x="212581" y="97268"/>
                </a:cubicBezTo>
                <a:cubicBezTo>
                  <a:pt x="207386" y="97268"/>
                  <a:pt x="204788" y="93390"/>
                  <a:pt x="207386" y="89512"/>
                </a:cubicBezTo>
                <a:cubicBezTo>
                  <a:pt x="207386" y="89512"/>
                  <a:pt x="207386" y="89512"/>
                  <a:pt x="258042" y="290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65000"/>
                  <a:lumOff val="35000"/>
                </a:schemeClr>
              </a:solidFill>
              <a:latin typeface="Calibri" panose="020F0502020204030204" pitchFamily="34" charset="0"/>
            </a:endParaRPr>
          </a:p>
        </p:txBody>
      </p:sp>
      <p:sp>
        <p:nvSpPr>
          <p:cNvPr id="86" name="椭圆 16"/>
          <p:cNvSpPr/>
          <p:nvPr/>
        </p:nvSpPr>
        <p:spPr>
          <a:xfrm>
            <a:off x="6055714" y="5411986"/>
            <a:ext cx="311256" cy="274080"/>
          </a:xfrm>
          <a:custGeom>
            <a:avLst/>
            <a:gdLst>
              <a:gd name="connsiteX0" fmla="*/ 311151 w 331788"/>
              <a:gd name="connsiteY0" fmla="*/ 34925 h 331788"/>
              <a:gd name="connsiteX1" fmla="*/ 331788 w 331788"/>
              <a:gd name="connsiteY1" fmla="*/ 92075 h 331788"/>
              <a:gd name="connsiteX2" fmla="*/ 311151 w 331788"/>
              <a:gd name="connsiteY2" fmla="*/ 98425 h 331788"/>
              <a:gd name="connsiteX3" fmla="*/ 304801 w 331788"/>
              <a:gd name="connsiteY3" fmla="*/ 76200 h 331788"/>
              <a:gd name="connsiteX4" fmla="*/ 254001 w 331788"/>
              <a:gd name="connsiteY4" fmla="*/ 222251 h 331788"/>
              <a:gd name="connsiteX5" fmla="*/ 206376 w 331788"/>
              <a:gd name="connsiteY5" fmla="*/ 146050 h 331788"/>
              <a:gd name="connsiteX6" fmla="*/ 157163 w 331788"/>
              <a:gd name="connsiteY6" fmla="*/ 241301 h 331788"/>
              <a:gd name="connsiteX7" fmla="*/ 103188 w 331788"/>
              <a:gd name="connsiteY7" fmla="*/ 163513 h 331788"/>
              <a:gd name="connsiteX8" fmla="*/ 61913 w 331788"/>
              <a:gd name="connsiteY8" fmla="*/ 242888 h 331788"/>
              <a:gd name="connsiteX9" fmla="*/ 44450 w 331788"/>
              <a:gd name="connsiteY9" fmla="*/ 231776 h 331788"/>
              <a:gd name="connsiteX10" fmla="*/ 101600 w 331788"/>
              <a:gd name="connsiteY10" fmla="*/ 123825 h 331788"/>
              <a:gd name="connsiteX11" fmla="*/ 153988 w 331788"/>
              <a:gd name="connsiteY11" fmla="*/ 201613 h 331788"/>
              <a:gd name="connsiteX12" fmla="*/ 203201 w 331788"/>
              <a:gd name="connsiteY12" fmla="*/ 106363 h 331788"/>
              <a:gd name="connsiteX13" fmla="*/ 247651 w 331788"/>
              <a:gd name="connsiteY13" fmla="*/ 174625 h 331788"/>
              <a:gd name="connsiteX14" fmla="*/ 284163 w 331788"/>
              <a:gd name="connsiteY14" fmla="*/ 69850 h 331788"/>
              <a:gd name="connsiteX15" fmla="*/ 263526 w 331788"/>
              <a:gd name="connsiteY15" fmla="*/ 79375 h 331788"/>
              <a:gd name="connsiteX16" fmla="*/ 255588 w 331788"/>
              <a:gd name="connsiteY16" fmla="*/ 61913 h 331788"/>
              <a:gd name="connsiteX17" fmla="*/ 0 w 331788"/>
              <a:gd name="connsiteY17" fmla="*/ 0 h 331788"/>
              <a:gd name="connsiteX18" fmla="*/ 20637 w 331788"/>
              <a:gd name="connsiteY18" fmla="*/ 0 h 331788"/>
              <a:gd name="connsiteX19" fmla="*/ 20637 w 331788"/>
              <a:gd name="connsiteY19" fmla="*/ 311151 h 331788"/>
              <a:gd name="connsiteX20" fmla="*/ 331788 w 331788"/>
              <a:gd name="connsiteY20" fmla="*/ 311151 h 331788"/>
              <a:gd name="connsiteX21" fmla="*/ 331788 w 331788"/>
              <a:gd name="connsiteY21" fmla="*/ 331788 h 331788"/>
              <a:gd name="connsiteX22" fmla="*/ 0 w 331788"/>
              <a:gd name="connsiteY22" fmla="*/ 331788 h 33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31788" h="331788">
                <a:moveTo>
                  <a:pt x="311151" y="34925"/>
                </a:moveTo>
                <a:lnTo>
                  <a:pt x="331788" y="92075"/>
                </a:lnTo>
                <a:lnTo>
                  <a:pt x="311151" y="98425"/>
                </a:lnTo>
                <a:lnTo>
                  <a:pt x="304801" y="76200"/>
                </a:lnTo>
                <a:lnTo>
                  <a:pt x="254001" y="222251"/>
                </a:lnTo>
                <a:lnTo>
                  <a:pt x="206376" y="146050"/>
                </a:lnTo>
                <a:lnTo>
                  <a:pt x="157163" y="241301"/>
                </a:lnTo>
                <a:lnTo>
                  <a:pt x="103188" y="163513"/>
                </a:lnTo>
                <a:lnTo>
                  <a:pt x="61913" y="242888"/>
                </a:lnTo>
                <a:lnTo>
                  <a:pt x="44450" y="231776"/>
                </a:lnTo>
                <a:lnTo>
                  <a:pt x="101600" y="123825"/>
                </a:lnTo>
                <a:lnTo>
                  <a:pt x="153988" y="201613"/>
                </a:lnTo>
                <a:lnTo>
                  <a:pt x="203201" y="106363"/>
                </a:lnTo>
                <a:lnTo>
                  <a:pt x="247651" y="174625"/>
                </a:lnTo>
                <a:lnTo>
                  <a:pt x="284163" y="69850"/>
                </a:lnTo>
                <a:lnTo>
                  <a:pt x="263526" y="79375"/>
                </a:lnTo>
                <a:lnTo>
                  <a:pt x="255588" y="61913"/>
                </a:lnTo>
                <a:close/>
                <a:moveTo>
                  <a:pt x="0" y="0"/>
                </a:moveTo>
                <a:lnTo>
                  <a:pt x="20637" y="0"/>
                </a:lnTo>
                <a:lnTo>
                  <a:pt x="20637" y="311151"/>
                </a:lnTo>
                <a:lnTo>
                  <a:pt x="331788" y="311151"/>
                </a:lnTo>
                <a:lnTo>
                  <a:pt x="331788" y="331788"/>
                </a:lnTo>
                <a:lnTo>
                  <a:pt x="0" y="33178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zh-CN" altLang="en-US">
              <a:solidFill>
                <a:schemeClr val="tx1">
                  <a:lumMod val="65000"/>
                  <a:lumOff val="35000"/>
                </a:schemeClr>
              </a:solidFill>
              <a:latin typeface="Calibri" panose="020F0502020204030204" pitchFamily="34" charset="0"/>
            </a:endParaRPr>
          </a:p>
        </p:txBody>
      </p:sp>
      <p:sp>
        <p:nvSpPr>
          <p:cNvPr id="88" name="椭圆 11"/>
          <p:cNvSpPr/>
          <p:nvPr/>
        </p:nvSpPr>
        <p:spPr>
          <a:xfrm>
            <a:off x="6119836" y="2517382"/>
            <a:ext cx="245729" cy="226677"/>
          </a:xfrm>
          <a:custGeom>
            <a:avLst/>
            <a:gdLst>
              <a:gd name="connsiteX0" fmla="*/ 145025 w 331788"/>
              <a:gd name="connsiteY0" fmla="*/ 104594 h 331536"/>
              <a:gd name="connsiteX1" fmla="*/ 198438 w 331788"/>
              <a:gd name="connsiteY1" fmla="*/ 123670 h 331536"/>
              <a:gd name="connsiteX2" fmla="*/ 198438 w 331788"/>
              <a:gd name="connsiteY2" fmla="*/ 152614 h 331536"/>
              <a:gd name="connsiteX3" fmla="*/ 169334 w 331788"/>
              <a:gd name="connsiteY3" fmla="*/ 152614 h 331536"/>
              <a:gd name="connsiteX4" fmla="*/ 113771 w 331788"/>
              <a:gd name="connsiteY4" fmla="*/ 167085 h 331536"/>
              <a:gd name="connsiteX5" fmla="*/ 51594 w 331788"/>
              <a:gd name="connsiteY5" fmla="*/ 227603 h 331536"/>
              <a:gd name="connsiteX6" fmla="*/ 41010 w 331788"/>
              <a:gd name="connsiteY6" fmla="*/ 253915 h 331536"/>
              <a:gd name="connsiteX7" fmla="*/ 51594 w 331788"/>
              <a:gd name="connsiteY7" fmla="*/ 280228 h 331536"/>
              <a:gd name="connsiteX8" fmla="*/ 105833 w 331788"/>
              <a:gd name="connsiteY8" fmla="*/ 280228 h 331536"/>
              <a:gd name="connsiteX9" fmla="*/ 121708 w 331788"/>
              <a:gd name="connsiteY9" fmla="*/ 263125 h 331536"/>
              <a:gd name="connsiteX10" fmla="*/ 150813 w 331788"/>
              <a:gd name="connsiteY10" fmla="*/ 263125 h 331536"/>
              <a:gd name="connsiteX11" fmla="*/ 150813 w 331788"/>
              <a:gd name="connsiteY11" fmla="*/ 292068 h 331536"/>
              <a:gd name="connsiteX12" fmla="*/ 134938 w 331788"/>
              <a:gd name="connsiteY12" fmla="*/ 309171 h 331536"/>
              <a:gd name="connsiteX13" fmla="*/ 78052 w 331788"/>
              <a:gd name="connsiteY13" fmla="*/ 331536 h 331536"/>
              <a:gd name="connsiteX14" fmla="*/ 22489 w 331788"/>
              <a:gd name="connsiteY14" fmla="*/ 309171 h 331536"/>
              <a:gd name="connsiteX15" fmla="*/ 0 w 331788"/>
              <a:gd name="connsiteY15" fmla="*/ 253915 h 331536"/>
              <a:gd name="connsiteX16" fmla="*/ 22489 w 331788"/>
              <a:gd name="connsiteY16" fmla="*/ 198660 h 331536"/>
              <a:gd name="connsiteX17" fmla="*/ 84666 w 331788"/>
              <a:gd name="connsiteY17" fmla="*/ 136826 h 331536"/>
              <a:gd name="connsiteX18" fmla="*/ 145025 w 331788"/>
              <a:gd name="connsiteY18" fmla="*/ 104594 h 331536"/>
              <a:gd name="connsiteX19" fmla="*/ 254829 w 331788"/>
              <a:gd name="connsiteY19" fmla="*/ 43 h 331536"/>
              <a:gd name="connsiteX20" fmla="*/ 309472 w 331788"/>
              <a:gd name="connsiteY20" fmla="*/ 24739 h 331536"/>
              <a:gd name="connsiteX21" fmla="*/ 331788 w 331788"/>
              <a:gd name="connsiteY21" fmla="*/ 80057 h 331536"/>
              <a:gd name="connsiteX22" fmla="*/ 309472 w 331788"/>
              <a:gd name="connsiteY22" fmla="*/ 135376 h 331536"/>
              <a:gd name="connsiteX23" fmla="*/ 242522 w 331788"/>
              <a:gd name="connsiteY23" fmla="*/ 199914 h 331536"/>
              <a:gd name="connsiteX24" fmla="*/ 180823 w 331788"/>
              <a:gd name="connsiteY24" fmla="*/ 231524 h 331536"/>
              <a:gd name="connsiteX25" fmla="*/ 134877 w 331788"/>
              <a:gd name="connsiteY25" fmla="*/ 210451 h 331536"/>
              <a:gd name="connsiteX26" fmla="*/ 134877 w 331788"/>
              <a:gd name="connsiteY26" fmla="*/ 181474 h 331536"/>
              <a:gd name="connsiteX27" fmla="*/ 163757 w 331788"/>
              <a:gd name="connsiteY27" fmla="*/ 181474 h 331536"/>
              <a:gd name="connsiteX28" fmla="*/ 213641 w 331788"/>
              <a:gd name="connsiteY28" fmla="*/ 170937 h 331536"/>
              <a:gd name="connsiteX29" fmla="*/ 280591 w 331788"/>
              <a:gd name="connsiteY29" fmla="*/ 106399 h 331536"/>
              <a:gd name="connsiteX30" fmla="*/ 291093 w 331788"/>
              <a:gd name="connsiteY30" fmla="*/ 80057 h 331536"/>
              <a:gd name="connsiteX31" fmla="*/ 280591 w 331788"/>
              <a:gd name="connsiteY31" fmla="*/ 53715 h 331536"/>
              <a:gd name="connsiteX32" fmla="*/ 232020 w 331788"/>
              <a:gd name="connsiteY32" fmla="*/ 49764 h 331536"/>
              <a:gd name="connsiteX33" fmla="*/ 211016 w 331788"/>
              <a:gd name="connsiteY33" fmla="*/ 70838 h 331536"/>
              <a:gd name="connsiteX34" fmla="*/ 182135 w 331788"/>
              <a:gd name="connsiteY34" fmla="*/ 70838 h 331536"/>
              <a:gd name="connsiteX35" fmla="*/ 182135 w 331788"/>
              <a:gd name="connsiteY35" fmla="*/ 41861 h 331536"/>
              <a:gd name="connsiteX36" fmla="*/ 203139 w 331788"/>
              <a:gd name="connsiteY36" fmla="*/ 20788 h 331536"/>
              <a:gd name="connsiteX37" fmla="*/ 254829 w 331788"/>
              <a:gd name="connsiteY37" fmla="*/ 43 h 33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31788" h="331536">
                <a:moveTo>
                  <a:pt x="145025" y="104594"/>
                </a:moveTo>
                <a:cubicBezTo>
                  <a:pt x="164703" y="102292"/>
                  <a:pt x="183224" y="108541"/>
                  <a:pt x="198438" y="123670"/>
                </a:cubicBezTo>
                <a:cubicBezTo>
                  <a:pt x="206375" y="131564"/>
                  <a:pt x="206375" y="144720"/>
                  <a:pt x="198438" y="152614"/>
                </a:cubicBezTo>
                <a:cubicBezTo>
                  <a:pt x="190500" y="160507"/>
                  <a:pt x="177271" y="160507"/>
                  <a:pt x="169334" y="152614"/>
                </a:cubicBezTo>
                <a:cubicBezTo>
                  <a:pt x="150813" y="135511"/>
                  <a:pt x="127000" y="153929"/>
                  <a:pt x="113771" y="167085"/>
                </a:cubicBezTo>
                <a:cubicBezTo>
                  <a:pt x="113771" y="167085"/>
                  <a:pt x="113771" y="167085"/>
                  <a:pt x="51594" y="227603"/>
                </a:cubicBezTo>
                <a:cubicBezTo>
                  <a:pt x="44979" y="234181"/>
                  <a:pt x="41010" y="243391"/>
                  <a:pt x="41010" y="253915"/>
                </a:cubicBezTo>
                <a:cubicBezTo>
                  <a:pt x="41010" y="263125"/>
                  <a:pt x="44979" y="272334"/>
                  <a:pt x="51594" y="280228"/>
                </a:cubicBezTo>
                <a:cubicBezTo>
                  <a:pt x="66146" y="294699"/>
                  <a:pt x="89958" y="294699"/>
                  <a:pt x="105833" y="280228"/>
                </a:cubicBezTo>
                <a:cubicBezTo>
                  <a:pt x="105833" y="280228"/>
                  <a:pt x="105833" y="280228"/>
                  <a:pt x="121708" y="263125"/>
                </a:cubicBezTo>
                <a:cubicBezTo>
                  <a:pt x="129646" y="255231"/>
                  <a:pt x="142875" y="255231"/>
                  <a:pt x="150813" y="263125"/>
                </a:cubicBezTo>
                <a:cubicBezTo>
                  <a:pt x="158750" y="271018"/>
                  <a:pt x="158750" y="284174"/>
                  <a:pt x="150813" y="292068"/>
                </a:cubicBezTo>
                <a:cubicBezTo>
                  <a:pt x="150813" y="292068"/>
                  <a:pt x="150813" y="292068"/>
                  <a:pt x="134938" y="309171"/>
                </a:cubicBezTo>
                <a:cubicBezTo>
                  <a:pt x="119062" y="323643"/>
                  <a:pt x="99219" y="331536"/>
                  <a:pt x="78052" y="331536"/>
                </a:cubicBezTo>
                <a:cubicBezTo>
                  <a:pt x="58208" y="331536"/>
                  <a:pt x="38364" y="323643"/>
                  <a:pt x="22489" y="309171"/>
                </a:cubicBezTo>
                <a:cubicBezTo>
                  <a:pt x="7937" y="294699"/>
                  <a:pt x="0" y="274965"/>
                  <a:pt x="0" y="253915"/>
                </a:cubicBezTo>
                <a:cubicBezTo>
                  <a:pt x="0" y="232866"/>
                  <a:pt x="7937" y="213132"/>
                  <a:pt x="22489" y="198660"/>
                </a:cubicBezTo>
                <a:cubicBezTo>
                  <a:pt x="22489" y="198660"/>
                  <a:pt x="22489" y="198660"/>
                  <a:pt x="84666" y="136826"/>
                </a:cubicBezTo>
                <a:cubicBezTo>
                  <a:pt x="104510" y="117750"/>
                  <a:pt x="125346" y="106896"/>
                  <a:pt x="145025" y="104594"/>
                </a:cubicBezTo>
                <a:close/>
                <a:moveTo>
                  <a:pt x="254829" y="43"/>
                </a:moveTo>
                <a:cubicBezTo>
                  <a:pt x="273700" y="702"/>
                  <a:pt x="293063" y="8934"/>
                  <a:pt x="309472" y="24739"/>
                </a:cubicBezTo>
                <a:cubicBezTo>
                  <a:pt x="323912" y="39227"/>
                  <a:pt x="331788" y="58984"/>
                  <a:pt x="331788" y="80057"/>
                </a:cubicBezTo>
                <a:cubicBezTo>
                  <a:pt x="331788" y="101131"/>
                  <a:pt x="323912" y="120887"/>
                  <a:pt x="309472" y="135376"/>
                </a:cubicBezTo>
                <a:cubicBezTo>
                  <a:pt x="309472" y="135376"/>
                  <a:pt x="309472" y="135376"/>
                  <a:pt x="242522" y="199914"/>
                </a:cubicBezTo>
                <a:cubicBezTo>
                  <a:pt x="222831" y="220987"/>
                  <a:pt x="201827" y="231524"/>
                  <a:pt x="180823" y="231524"/>
                </a:cubicBezTo>
                <a:cubicBezTo>
                  <a:pt x="165070" y="231524"/>
                  <a:pt x="149317" y="223622"/>
                  <a:pt x="134877" y="210451"/>
                </a:cubicBezTo>
                <a:cubicBezTo>
                  <a:pt x="127000" y="202548"/>
                  <a:pt x="127000" y="189377"/>
                  <a:pt x="134877" y="181474"/>
                </a:cubicBezTo>
                <a:cubicBezTo>
                  <a:pt x="142753" y="173572"/>
                  <a:pt x="155881" y="173572"/>
                  <a:pt x="163757" y="181474"/>
                </a:cubicBezTo>
                <a:cubicBezTo>
                  <a:pt x="170321" y="186743"/>
                  <a:pt x="184761" y="201231"/>
                  <a:pt x="213641" y="170937"/>
                </a:cubicBezTo>
                <a:cubicBezTo>
                  <a:pt x="213641" y="170937"/>
                  <a:pt x="213641" y="170937"/>
                  <a:pt x="280591" y="106399"/>
                </a:cubicBezTo>
                <a:cubicBezTo>
                  <a:pt x="287155" y="98497"/>
                  <a:pt x="291093" y="89277"/>
                  <a:pt x="291093" y="80057"/>
                </a:cubicBezTo>
                <a:cubicBezTo>
                  <a:pt x="291093" y="69520"/>
                  <a:pt x="287155" y="60301"/>
                  <a:pt x="280591" y="53715"/>
                </a:cubicBezTo>
                <a:cubicBezTo>
                  <a:pt x="267464" y="40544"/>
                  <a:pt x="246460" y="33959"/>
                  <a:pt x="232020" y="49764"/>
                </a:cubicBezTo>
                <a:cubicBezTo>
                  <a:pt x="232020" y="49764"/>
                  <a:pt x="232020" y="49764"/>
                  <a:pt x="211016" y="70838"/>
                </a:cubicBezTo>
                <a:cubicBezTo>
                  <a:pt x="203139" y="78740"/>
                  <a:pt x="190012" y="78740"/>
                  <a:pt x="182135" y="70838"/>
                </a:cubicBezTo>
                <a:cubicBezTo>
                  <a:pt x="174259" y="62935"/>
                  <a:pt x="174259" y="49764"/>
                  <a:pt x="182135" y="41861"/>
                </a:cubicBezTo>
                <a:cubicBezTo>
                  <a:pt x="182135" y="41861"/>
                  <a:pt x="182135" y="41861"/>
                  <a:pt x="203139" y="20788"/>
                </a:cubicBezTo>
                <a:cubicBezTo>
                  <a:pt x="217579" y="6300"/>
                  <a:pt x="235958" y="-615"/>
                  <a:pt x="254829" y="4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65000"/>
                  <a:lumOff val="35000"/>
                </a:schemeClr>
              </a:solidFill>
              <a:latin typeface="Calibri" panose="020F0502020204030204" pitchFamily="34" charset="0"/>
            </a:endParaRPr>
          </a:p>
        </p:txBody>
      </p:sp>
      <p:sp>
        <p:nvSpPr>
          <p:cNvPr id="90" name="椭圆 38"/>
          <p:cNvSpPr/>
          <p:nvPr/>
        </p:nvSpPr>
        <p:spPr>
          <a:xfrm>
            <a:off x="6050009" y="4712042"/>
            <a:ext cx="387350" cy="316754"/>
          </a:xfrm>
          <a:custGeom>
            <a:avLst/>
            <a:gdLst>
              <a:gd name="connsiteX0" fmla="*/ 192254 w 338138"/>
              <a:gd name="connsiteY0" fmla="*/ 135421 h 335282"/>
              <a:gd name="connsiteX1" fmla="*/ 152810 w 338138"/>
              <a:gd name="connsiteY1" fmla="*/ 151158 h 335282"/>
              <a:gd name="connsiteX2" fmla="*/ 152810 w 338138"/>
              <a:gd name="connsiteY2" fmla="*/ 229842 h 335282"/>
              <a:gd name="connsiteX3" fmla="*/ 232697 w 338138"/>
              <a:gd name="connsiteY3" fmla="*/ 229842 h 335282"/>
              <a:gd name="connsiteX4" fmla="*/ 232697 w 338138"/>
              <a:gd name="connsiteY4" fmla="*/ 151158 h 335282"/>
              <a:gd name="connsiteX5" fmla="*/ 192254 w 338138"/>
              <a:gd name="connsiteY5" fmla="*/ 135421 h 335282"/>
              <a:gd name="connsiteX6" fmla="*/ 238125 w 338138"/>
              <a:gd name="connsiteY6" fmla="*/ 69850 h 335282"/>
              <a:gd name="connsiteX7" fmla="*/ 225425 w 338138"/>
              <a:gd name="connsiteY7" fmla="*/ 80963 h 335282"/>
              <a:gd name="connsiteX8" fmla="*/ 238125 w 338138"/>
              <a:gd name="connsiteY8" fmla="*/ 92076 h 335282"/>
              <a:gd name="connsiteX9" fmla="*/ 250825 w 338138"/>
              <a:gd name="connsiteY9" fmla="*/ 80963 h 335282"/>
              <a:gd name="connsiteX10" fmla="*/ 238125 w 338138"/>
              <a:gd name="connsiteY10" fmla="*/ 69850 h 335282"/>
              <a:gd name="connsiteX11" fmla="*/ 214313 w 338138"/>
              <a:gd name="connsiteY11" fmla="*/ 57150 h 335282"/>
              <a:gd name="connsiteX12" fmla="*/ 263526 w 338138"/>
              <a:gd name="connsiteY12" fmla="*/ 57150 h 335282"/>
              <a:gd name="connsiteX13" fmla="*/ 263526 w 338138"/>
              <a:gd name="connsiteY13" fmla="*/ 106363 h 335282"/>
              <a:gd name="connsiteX14" fmla="*/ 214313 w 338138"/>
              <a:gd name="connsiteY14" fmla="*/ 106363 h 335282"/>
              <a:gd name="connsiteX15" fmla="*/ 49213 w 338138"/>
              <a:gd name="connsiteY15" fmla="*/ 57150 h 335282"/>
              <a:gd name="connsiteX16" fmla="*/ 195263 w 338138"/>
              <a:gd name="connsiteY16" fmla="*/ 57150 h 335282"/>
              <a:gd name="connsiteX17" fmla="*/ 195263 w 338138"/>
              <a:gd name="connsiteY17" fmla="*/ 106363 h 335282"/>
              <a:gd name="connsiteX18" fmla="*/ 49213 w 338138"/>
              <a:gd name="connsiteY18" fmla="*/ 106363 h 335282"/>
              <a:gd name="connsiteX19" fmla="*/ 22225 w 338138"/>
              <a:gd name="connsiteY19" fmla="*/ 28575 h 335282"/>
              <a:gd name="connsiteX20" fmla="*/ 22225 w 338138"/>
              <a:gd name="connsiteY20" fmla="*/ 269875 h 335282"/>
              <a:gd name="connsiteX21" fmla="*/ 241853 w 338138"/>
              <a:gd name="connsiteY21" fmla="*/ 269875 h 335282"/>
              <a:gd name="connsiteX22" fmla="*/ 247114 w 338138"/>
              <a:gd name="connsiteY22" fmla="*/ 259384 h 335282"/>
              <a:gd name="connsiteX23" fmla="*/ 233962 w 338138"/>
              <a:gd name="connsiteY23" fmla="*/ 248892 h 335282"/>
              <a:gd name="connsiteX24" fmla="*/ 155054 w 338138"/>
              <a:gd name="connsiteY24" fmla="*/ 251515 h 335282"/>
              <a:gd name="connsiteX25" fmla="*/ 49843 w 338138"/>
              <a:gd name="connsiteY25" fmla="*/ 251515 h 335282"/>
              <a:gd name="connsiteX26" fmla="*/ 49843 w 338138"/>
              <a:gd name="connsiteY26" fmla="*/ 231844 h 335282"/>
              <a:gd name="connsiteX27" fmla="*/ 135327 w 338138"/>
              <a:gd name="connsiteY27" fmla="*/ 231844 h 335282"/>
              <a:gd name="connsiteX28" fmla="*/ 122175 w 338138"/>
              <a:gd name="connsiteY28" fmla="*/ 201682 h 335282"/>
              <a:gd name="connsiteX29" fmla="*/ 49843 w 338138"/>
              <a:gd name="connsiteY29" fmla="*/ 201682 h 335282"/>
              <a:gd name="connsiteX30" fmla="*/ 49843 w 338138"/>
              <a:gd name="connsiteY30" fmla="*/ 183322 h 335282"/>
              <a:gd name="connsiteX31" fmla="*/ 120860 w 338138"/>
              <a:gd name="connsiteY31" fmla="*/ 183322 h 335282"/>
              <a:gd name="connsiteX32" fmla="*/ 131381 w 338138"/>
              <a:gd name="connsiteY32" fmla="*/ 153159 h 335282"/>
              <a:gd name="connsiteX33" fmla="*/ 49843 w 338138"/>
              <a:gd name="connsiteY33" fmla="*/ 153159 h 335282"/>
              <a:gd name="connsiteX34" fmla="*/ 49843 w 338138"/>
              <a:gd name="connsiteY34" fmla="*/ 134800 h 335282"/>
              <a:gd name="connsiteX35" fmla="*/ 147163 w 338138"/>
              <a:gd name="connsiteY35" fmla="*/ 134800 h 335282"/>
              <a:gd name="connsiteX36" fmla="*/ 243168 w 338138"/>
              <a:gd name="connsiteY36" fmla="*/ 138734 h 335282"/>
              <a:gd name="connsiteX37" fmla="*/ 251059 w 338138"/>
              <a:gd name="connsiteY37" fmla="*/ 231844 h 335282"/>
              <a:gd name="connsiteX38" fmla="*/ 264210 w 338138"/>
              <a:gd name="connsiteY38" fmla="*/ 243647 h 335282"/>
              <a:gd name="connsiteX39" fmla="*/ 272101 w 338138"/>
              <a:gd name="connsiteY39" fmla="*/ 238401 h 335282"/>
              <a:gd name="connsiteX40" fmla="*/ 290513 w 338138"/>
              <a:gd name="connsiteY40" fmla="*/ 256761 h 335282"/>
              <a:gd name="connsiteX41" fmla="*/ 290513 w 338138"/>
              <a:gd name="connsiteY41" fmla="*/ 28575 h 335282"/>
              <a:gd name="connsiteX42" fmla="*/ 22225 w 338138"/>
              <a:gd name="connsiteY42" fmla="*/ 28575 h 335282"/>
              <a:gd name="connsiteX43" fmla="*/ 0 w 338138"/>
              <a:gd name="connsiteY43" fmla="*/ 0 h 335282"/>
              <a:gd name="connsiteX44" fmla="*/ 311721 w 338138"/>
              <a:gd name="connsiteY44" fmla="*/ 0 h 335282"/>
              <a:gd name="connsiteX45" fmla="*/ 311721 w 338138"/>
              <a:gd name="connsiteY45" fmla="*/ 278479 h 335282"/>
              <a:gd name="connsiteX46" fmla="*/ 338138 w 338138"/>
              <a:gd name="connsiteY46" fmla="*/ 304875 h 335282"/>
              <a:gd name="connsiteX47" fmla="*/ 330213 w 338138"/>
              <a:gd name="connsiteY47" fmla="*/ 325992 h 335282"/>
              <a:gd name="connsiteX48" fmla="*/ 307759 w 338138"/>
              <a:gd name="connsiteY48" fmla="*/ 335230 h 335282"/>
              <a:gd name="connsiteX49" fmla="*/ 262850 w 338138"/>
              <a:gd name="connsiteY49" fmla="*/ 291677 h 335282"/>
              <a:gd name="connsiteX50" fmla="*/ 0 w 338138"/>
              <a:gd name="connsiteY50" fmla="*/ 291677 h 335282"/>
              <a:gd name="connsiteX51" fmla="*/ 0 w 338138"/>
              <a:gd name="connsiteY51" fmla="*/ 0 h 335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338138" h="335282">
                <a:moveTo>
                  <a:pt x="192254" y="135421"/>
                </a:moveTo>
                <a:cubicBezTo>
                  <a:pt x="177774" y="135421"/>
                  <a:pt x="163461" y="140666"/>
                  <a:pt x="152810" y="151158"/>
                </a:cubicBezTo>
                <a:cubicBezTo>
                  <a:pt x="130175" y="173452"/>
                  <a:pt x="130175" y="207548"/>
                  <a:pt x="152810" y="229842"/>
                </a:cubicBezTo>
                <a:cubicBezTo>
                  <a:pt x="174113" y="250825"/>
                  <a:pt x="210062" y="250825"/>
                  <a:pt x="232697" y="229842"/>
                </a:cubicBezTo>
                <a:cubicBezTo>
                  <a:pt x="254000" y="207548"/>
                  <a:pt x="254000" y="173452"/>
                  <a:pt x="232697" y="151158"/>
                </a:cubicBezTo>
                <a:cubicBezTo>
                  <a:pt x="221379" y="140666"/>
                  <a:pt x="206733" y="135421"/>
                  <a:pt x="192254" y="135421"/>
                </a:cubicBezTo>
                <a:close/>
                <a:moveTo>
                  <a:pt x="238125" y="69850"/>
                </a:moveTo>
                <a:cubicBezTo>
                  <a:pt x="231111" y="69850"/>
                  <a:pt x="225425" y="74825"/>
                  <a:pt x="225425" y="80963"/>
                </a:cubicBezTo>
                <a:cubicBezTo>
                  <a:pt x="225425" y="87101"/>
                  <a:pt x="231111" y="92076"/>
                  <a:pt x="238125" y="92076"/>
                </a:cubicBezTo>
                <a:cubicBezTo>
                  <a:pt x="245139" y="92076"/>
                  <a:pt x="250825" y="87101"/>
                  <a:pt x="250825" y="80963"/>
                </a:cubicBezTo>
                <a:cubicBezTo>
                  <a:pt x="250825" y="74825"/>
                  <a:pt x="245139" y="69850"/>
                  <a:pt x="238125" y="69850"/>
                </a:cubicBezTo>
                <a:close/>
                <a:moveTo>
                  <a:pt x="214313" y="57150"/>
                </a:moveTo>
                <a:lnTo>
                  <a:pt x="263526" y="57150"/>
                </a:lnTo>
                <a:lnTo>
                  <a:pt x="263526" y="106363"/>
                </a:lnTo>
                <a:lnTo>
                  <a:pt x="214313" y="106363"/>
                </a:lnTo>
                <a:close/>
                <a:moveTo>
                  <a:pt x="49213" y="57150"/>
                </a:moveTo>
                <a:lnTo>
                  <a:pt x="195263" y="57150"/>
                </a:lnTo>
                <a:lnTo>
                  <a:pt x="195263" y="106363"/>
                </a:lnTo>
                <a:lnTo>
                  <a:pt x="49213" y="106363"/>
                </a:lnTo>
                <a:close/>
                <a:moveTo>
                  <a:pt x="22225" y="28575"/>
                </a:moveTo>
                <a:cubicBezTo>
                  <a:pt x="22225" y="28575"/>
                  <a:pt x="22225" y="28575"/>
                  <a:pt x="22225" y="269875"/>
                </a:cubicBezTo>
                <a:lnTo>
                  <a:pt x="241853" y="269875"/>
                </a:lnTo>
                <a:cubicBezTo>
                  <a:pt x="241853" y="269875"/>
                  <a:pt x="241853" y="269875"/>
                  <a:pt x="247114" y="259384"/>
                </a:cubicBezTo>
                <a:cubicBezTo>
                  <a:pt x="247114" y="259384"/>
                  <a:pt x="247114" y="259384"/>
                  <a:pt x="233962" y="248892"/>
                </a:cubicBezTo>
                <a:cubicBezTo>
                  <a:pt x="210289" y="264629"/>
                  <a:pt x="178726" y="265941"/>
                  <a:pt x="155054" y="251515"/>
                </a:cubicBezTo>
                <a:cubicBezTo>
                  <a:pt x="155054" y="251515"/>
                  <a:pt x="155054" y="251515"/>
                  <a:pt x="49843" y="251515"/>
                </a:cubicBezTo>
                <a:cubicBezTo>
                  <a:pt x="49843" y="251515"/>
                  <a:pt x="49843" y="251515"/>
                  <a:pt x="49843" y="231844"/>
                </a:cubicBezTo>
                <a:cubicBezTo>
                  <a:pt x="49843" y="231844"/>
                  <a:pt x="49843" y="231844"/>
                  <a:pt x="135327" y="231844"/>
                </a:cubicBezTo>
                <a:cubicBezTo>
                  <a:pt x="128751" y="222664"/>
                  <a:pt x="123490" y="213484"/>
                  <a:pt x="122175" y="201682"/>
                </a:cubicBezTo>
                <a:cubicBezTo>
                  <a:pt x="122175" y="201682"/>
                  <a:pt x="122175" y="201682"/>
                  <a:pt x="49843" y="201682"/>
                </a:cubicBezTo>
                <a:cubicBezTo>
                  <a:pt x="49843" y="201682"/>
                  <a:pt x="49843" y="201682"/>
                  <a:pt x="49843" y="183322"/>
                </a:cubicBezTo>
                <a:cubicBezTo>
                  <a:pt x="49843" y="183322"/>
                  <a:pt x="49843" y="183322"/>
                  <a:pt x="120860" y="183322"/>
                </a:cubicBezTo>
                <a:cubicBezTo>
                  <a:pt x="122175" y="172831"/>
                  <a:pt x="124806" y="162339"/>
                  <a:pt x="131381" y="153159"/>
                </a:cubicBezTo>
                <a:cubicBezTo>
                  <a:pt x="131381" y="153159"/>
                  <a:pt x="131381" y="153159"/>
                  <a:pt x="49843" y="153159"/>
                </a:cubicBezTo>
                <a:cubicBezTo>
                  <a:pt x="49843" y="153159"/>
                  <a:pt x="49843" y="153159"/>
                  <a:pt x="49843" y="134800"/>
                </a:cubicBezTo>
                <a:cubicBezTo>
                  <a:pt x="49843" y="134800"/>
                  <a:pt x="49843" y="134800"/>
                  <a:pt x="147163" y="134800"/>
                </a:cubicBezTo>
                <a:cubicBezTo>
                  <a:pt x="174781" y="111194"/>
                  <a:pt x="216865" y="112506"/>
                  <a:pt x="243168" y="138734"/>
                </a:cubicBezTo>
                <a:cubicBezTo>
                  <a:pt x="269471" y="164962"/>
                  <a:pt x="270786" y="202993"/>
                  <a:pt x="251059" y="231844"/>
                </a:cubicBezTo>
                <a:cubicBezTo>
                  <a:pt x="251059" y="231844"/>
                  <a:pt x="251059" y="231844"/>
                  <a:pt x="264210" y="243647"/>
                </a:cubicBezTo>
                <a:cubicBezTo>
                  <a:pt x="264210" y="243647"/>
                  <a:pt x="264210" y="243647"/>
                  <a:pt x="272101" y="238401"/>
                </a:cubicBezTo>
                <a:cubicBezTo>
                  <a:pt x="272101" y="238401"/>
                  <a:pt x="272101" y="238401"/>
                  <a:pt x="290513" y="256761"/>
                </a:cubicBezTo>
                <a:cubicBezTo>
                  <a:pt x="290513" y="256761"/>
                  <a:pt x="290513" y="256761"/>
                  <a:pt x="290513" y="28575"/>
                </a:cubicBezTo>
                <a:cubicBezTo>
                  <a:pt x="290513" y="28575"/>
                  <a:pt x="290513" y="28575"/>
                  <a:pt x="22225" y="28575"/>
                </a:cubicBezTo>
                <a:close/>
                <a:moveTo>
                  <a:pt x="0" y="0"/>
                </a:moveTo>
                <a:cubicBezTo>
                  <a:pt x="0" y="0"/>
                  <a:pt x="0" y="0"/>
                  <a:pt x="311721" y="0"/>
                </a:cubicBezTo>
                <a:cubicBezTo>
                  <a:pt x="311721" y="0"/>
                  <a:pt x="311721" y="0"/>
                  <a:pt x="311721" y="278479"/>
                </a:cubicBezTo>
                <a:cubicBezTo>
                  <a:pt x="311721" y="278479"/>
                  <a:pt x="311721" y="278479"/>
                  <a:pt x="338138" y="304875"/>
                </a:cubicBezTo>
                <a:cubicBezTo>
                  <a:pt x="338138" y="304875"/>
                  <a:pt x="338138" y="316753"/>
                  <a:pt x="330213" y="325992"/>
                </a:cubicBezTo>
                <a:cubicBezTo>
                  <a:pt x="320967" y="336550"/>
                  <a:pt x="307759" y="335230"/>
                  <a:pt x="307759" y="335230"/>
                </a:cubicBezTo>
                <a:cubicBezTo>
                  <a:pt x="307759" y="335230"/>
                  <a:pt x="307759" y="335230"/>
                  <a:pt x="262850" y="291677"/>
                </a:cubicBezTo>
                <a:cubicBezTo>
                  <a:pt x="262850" y="291677"/>
                  <a:pt x="262850" y="291677"/>
                  <a:pt x="0" y="291677"/>
                </a:cubicBezTo>
                <a:cubicBezTo>
                  <a:pt x="0" y="291677"/>
                  <a:pt x="0" y="291677"/>
                  <a:pt x="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65000"/>
                  <a:lumOff val="35000"/>
                </a:schemeClr>
              </a:solidFill>
              <a:latin typeface="Calibri" panose="020F0502020204030204" pitchFamily="34" charset="0"/>
            </a:endParaRPr>
          </a:p>
        </p:txBody>
      </p:sp>
      <p:sp>
        <p:nvSpPr>
          <p:cNvPr id="62" name="矩形 44"/>
          <p:cNvSpPr/>
          <p:nvPr/>
        </p:nvSpPr>
        <p:spPr>
          <a:xfrm>
            <a:off x="1661080" y="1069885"/>
            <a:ext cx="9163240" cy="5096523"/>
          </a:xfrm>
          <a:prstGeom prst="rect">
            <a:avLst/>
          </a:prstGeom>
          <a:ln>
            <a:noFill/>
          </a:ln>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57200" indent="-457200">
              <a:lnSpc>
                <a:spcPct val="150000"/>
              </a:lnSpc>
              <a:buFont typeface="Arial" panose="020B0604020202020204" pitchFamily="34" charset="0"/>
              <a:buChar char="•"/>
            </a:pPr>
            <a:r>
              <a:rPr lang="en-US" altLang="en-US" sz="2800"/>
              <a:t>Xác thực là đảm bảo </a:t>
            </a:r>
            <a:r>
              <a:rPr lang="en-US" altLang="en-US" sz="2800">
                <a:solidFill>
                  <a:srgbClr val="3333FF"/>
                </a:solidFill>
              </a:rPr>
              <a:t>biết người dùng là ai</a:t>
            </a:r>
          </a:p>
          <a:p>
            <a:pPr marL="457200" indent="-457200">
              <a:lnSpc>
                <a:spcPct val="150000"/>
              </a:lnSpc>
              <a:buFont typeface="Arial" panose="020B0604020202020204" pitchFamily="34" charset="0"/>
              <a:buChar char="•"/>
            </a:pPr>
            <a:r>
              <a:rPr lang="en-US" altLang="en-US" sz="2800"/>
              <a:t>Sau khi đăng nhập SQL Server, </a:t>
            </a:r>
            <a:r>
              <a:rPr lang="en-US" altLang="en-US" sz="2800">
                <a:solidFill>
                  <a:srgbClr val="3333FF"/>
                </a:solidFill>
              </a:rPr>
              <a:t>người dùng có thể thực hiện bất cứ hành động được phép nào với đăng nhập của mình hoặc những hành động được phép với nhóm mà họ là thành viên</a:t>
            </a:r>
            <a:r>
              <a:rPr lang="en-US" altLang="en-US" sz="2800"/>
              <a:t>.</a:t>
            </a:r>
          </a:p>
          <a:p>
            <a:pPr marL="457200" indent="-457200">
              <a:lnSpc>
                <a:spcPct val="150000"/>
              </a:lnSpc>
              <a:buFont typeface="Arial" panose="020B0604020202020204" pitchFamily="34" charset="0"/>
              <a:buChar char="•"/>
            </a:pPr>
            <a:r>
              <a:rPr lang="en-US" altLang="en-US" sz="2800"/>
              <a:t>Có 2 kiểu xác thực:</a:t>
            </a:r>
          </a:p>
          <a:p>
            <a:pPr marL="914400" lvl="1" indent="-457200">
              <a:lnSpc>
                <a:spcPct val="150000"/>
              </a:lnSpc>
              <a:buFont typeface="Arial" panose="020B0604020202020204" pitchFamily="34" charset="0"/>
              <a:buChar char="•"/>
            </a:pPr>
            <a:r>
              <a:rPr lang="en-US" altLang="en-US" sz="2600">
                <a:solidFill>
                  <a:srgbClr val="3333FF"/>
                </a:solidFill>
              </a:rPr>
              <a:t>SQL Server and Windows Authentication mode</a:t>
            </a:r>
          </a:p>
          <a:p>
            <a:pPr marL="914400" lvl="1" indent="-457200">
              <a:lnSpc>
                <a:spcPct val="150000"/>
              </a:lnSpc>
              <a:buFont typeface="Arial" panose="020B0604020202020204" pitchFamily="34" charset="0"/>
              <a:buChar char="•"/>
            </a:pPr>
            <a:r>
              <a:rPr lang="en-US" altLang="en-US" sz="2600">
                <a:solidFill>
                  <a:srgbClr val="3333FF"/>
                </a:solidFill>
              </a:rPr>
              <a:t>Windows Authentication mode</a:t>
            </a:r>
            <a:endParaRPr lang="en-US" altLang="en-US" sz="2600"/>
          </a:p>
        </p:txBody>
      </p:sp>
    </p:spTree>
    <p:extLst>
      <p:ext uri="{BB962C8B-B14F-4D97-AF65-F5344CB8AC3E}">
        <p14:creationId xmlns:p14="http://schemas.microsoft.com/office/powerpoint/2010/main" val="3228044618"/>
      </p:ext>
    </p:extLst>
  </p:cSld>
  <p:clrMapOvr>
    <a:masterClrMapping/>
  </p:clrMapOvr>
  <mc:AlternateContent xmlns:mc="http://schemas.openxmlformats.org/markup-compatibility/2006" xmlns:p14="http://schemas.microsoft.com/office/powerpoint/2010/main">
    <mc:Choice Requires="p14">
      <p:transition spd="slow" p14:dur="1750" advClick="0">
        <p14:doors dir="vert"/>
      </p:transition>
    </mc:Choice>
    <mc:Fallback xmlns="">
      <p:transition spd="slow" advClick="0">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1865151" y="349790"/>
            <a:ext cx="5021311" cy="721592"/>
            <a:chOff x="6096000" y="2068962"/>
            <a:chExt cx="6145008" cy="721592"/>
          </a:xfrm>
        </p:grpSpPr>
        <p:sp>
          <p:nvSpPr>
            <p:cNvPr id="21" name="文本框 20"/>
            <p:cNvSpPr txBox="1"/>
            <p:nvPr/>
          </p:nvSpPr>
          <p:spPr>
            <a:xfrm>
              <a:off x="6096000" y="2068962"/>
              <a:ext cx="6145008" cy="646331"/>
            </a:xfrm>
            <a:prstGeom prst="rect">
              <a:avLst/>
            </a:prstGeom>
            <a:noFill/>
          </p:spPr>
          <p:txBody>
            <a:bodyPr wrap="none" rtlCol="0">
              <a:spAutoFit/>
              <a:scene3d>
                <a:camera prst="orthographicFront"/>
                <a:lightRig rig="threePt" dir="t"/>
              </a:scene3d>
              <a:sp3d contourW="12700"/>
            </a:bodyPr>
            <a:lstStyle/>
            <a:p>
              <a:r>
                <a:rPr lang="en-US" altLang="zh-CN" sz="3600" b="1" u="sng" dirty="0">
                  <a:solidFill>
                    <a:srgbClr val="D32F2F"/>
                  </a:solidFill>
                  <a:latin typeface="Calibri" panose="020F0502020204030204" pitchFamily="34" charset="0"/>
                </a:rPr>
                <a:t>2</a:t>
              </a:r>
              <a:r>
                <a:rPr lang="en-US" altLang="zh-CN" sz="3600" b="1" u="sng" smtClean="0">
                  <a:solidFill>
                    <a:srgbClr val="D32F2F"/>
                  </a:solidFill>
                  <a:latin typeface="Calibri" panose="020F0502020204030204" pitchFamily="34" charset="0"/>
                </a:rPr>
                <a:t>. </a:t>
              </a:r>
              <a:r>
                <a:rPr lang="en-US" altLang="zh-CN" sz="3600" b="1" u="sng">
                  <a:solidFill>
                    <a:srgbClr val="D32F2F"/>
                  </a:solidFill>
                  <a:latin typeface="Calibri" panose="020F0502020204030204" pitchFamily="34" charset="0"/>
                </a:rPr>
                <a:t>XÁC THỰC SQL SERVER</a:t>
              </a:r>
            </a:p>
          </p:txBody>
        </p:sp>
        <p:sp>
          <p:nvSpPr>
            <p:cNvPr id="22" name="文本框 21"/>
            <p:cNvSpPr txBox="1"/>
            <p:nvPr/>
          </p:nvSpPr>
          <p:spPr>
            <a:xfrm>
              <a:off x="6096000" y="2482777"/>
              <a:ext cx="5061857" cy="307777"/>
            </a:xfrm>
            <a:prstGeom prst="rect">
              <a:avLst/>
            </a:prstGeom>
            <a:noFill/>
          </p:spPr>
          <p:txBody>
            <a:bodyPr wrap="square" rtlCol="0">
              <a:spAutoFit/>
              <a:scene3d>
                <a:camera prst="orthographicFront"/>
                <a:lightRig rig="threePt" dir="t"/>
              </a:scene3d>
              <a:sp3d contourW="12700"/>
            </a:bodyPr>
            <a:lstStyle/>
            <a:p>
              <a:endParaRPr lang="en-US" altLang="zh-CN" sz="1400" dirty="0">
                <a:solidFill>
                  <a:schemeClr val="bg1">
                    <a:lumMod val="65000"/>
                  </a:schemeClr>
                </a:solidFill>
                <a:latin typeface="Calibri" panose="020F0502020204030204" pitchFamily="34" charset="0"/>
              </a:endParaRPr>
            </a:p>
          </p:txBody>
        </p:sp>
      </p:grpSp>
      <p:sp>
        <p:nvSpPr>
          <p:cNvPr id="85" name="椭圆 18"/>
          <p:cNvSpPr/>
          <p:nvPr/>
        </p:nvSpPr>
        <p:spPr>
          <a:xfrm>
            <a:off x="6053152" y="6131312"/>
            <a:ext cx="287485" cy="274080"/>
          </a:xfrm>
          <a:custGeom>
            <a:avLst/>
            <a:gdLst>
              <a:gd name="connsiteX0" fmla="*/ 5145 w 317509"/>
              <a:gd name="connsiteY0" fmla="*/ 226044 h 326057"/>
              <a:gd name="connsiteX1" fmla="*/ 69467 w 317509"/>
              <a:gd name="connsiteY1" fmla="*/ 226044 h 326057"/>
              <a:gd name="connsiteX2" fmla="*/ 74613 w 317509"/>
              <a:gd name="connsiteY2" fmla="*/ 231240 h 326057"/>
              <a:gd name="connsiteX3" fmla="*/ 74613 w 317509"/>
              <a:gd name="connsiteY3" fmla="*/ 322160 h 326057"/>
              <a:gd name="connsiteX4" fmla="*/ 69467 w 317509"/>
              <a:gd name="connsiteY4" fmla="*/ 326057 h 326057"/>
              <a:gd name="connsiteX5" fmla="*/ 5145 w 317509"/>
              <a:gd name="connsiteY5" fmla="*/ 326057 h 326057"/>
              <a:gd name="connsiteX6" fmla="*/ 0 w 317509"/>
              <a:gd name="connsiteY6" fmla="*/ 322160 h 326057"/>
              <a:gd name="connsiteX7" fmla="*/ 0 w 317509"/>
              <a:gd name="connsiteY7" fmla="*/ 231240 h 326057"/>
              <a:gd name="connsiteX8" fmla="*/ 5145 w 317509"/>
              <a:gd name="connsiteY8" fmla="*/ 226044 h 326057"/>
              <a:gd name="connsiteX9" fmla="*/ 119555 w 317509"/>
              <a:gd name="connsiteY9" fmla="*/ 156194 h 326057"/>
              <a:gd name="connsiteX10" fmla="*/ 185245 w 317509"/>
              <a:gd name="connsiteY10" fmla="*/ 156194 h 326057"/>
              <a:gd name="connsiteX11" fmla="*/ 190500 w 317509"/>
              <a:gd name="connsiteY11" fmla="*/ 161381 h 326057"/>
              <a:gd name="connsiteX12" fmla="*/ 190500 w 317509"/>
              <a:gd name="connsiteY12" fmla="*/ 322167 h 326057"/>
              <a:gd name="connsiteX13" fmla="*/ 185245 w 317509"/>
              <a:gd name="connsiteY13" fmla="*/ 326057 h 326057"/>
              <a:gd name="connsiteX14" fmla="*/ 119555 w 317509"/>
              <a:gd name="connsiteY14" fmla="*/ 326057 h 326057"/>
              <a:gd name="connsiteX15" fmla="*/ 114300 w 317509"/>
              <a:gd name="connsiteY15" fmla="*/ 322167 h 326057"/>
              <a:gd name="connsiteX16" fmla="*/ 114300 w 317509"/>
              <a:gd name="connsiteY16" fmla="*/ 161381 h 326057"/>
              <a:gd name="connsiteX17" fmla="*/ 119555 w 317509"/>
              <a:gd name="connsiteY17" fmla="*/ 156194 h 326057"/>
              <a:gd name="connsiteX18" fmla="*/ 258042 w 317509"/>
              <a:gd name="connsiteY18" fmla="*/ 2909 h 326057"/>
              <a:gd name="connsiteX19" fmla="*/ 265835 w 317509"/>
              <a:gd name="connsiteY19" fmla="*/ 2909 h 326057"/>
              <a:gd name="connsiteX20" fmla="*/ 316491 w 317509"/>
              <a:gd name="connsiteY20" fmla="*/ 89512 h 326057"/>
              <a:gd name="connsiteX21" fmla="*/ 311295 w 317509"/>
              <a:gd name="connsiteY21" fmla="*/ 97268 h 326057"/>
              <a:gd name="connsiteX22" fmla="*/ 294410 w 317509"/>
              <a:gd name="connsiteY22" fmla="*/ 97268 h 326057"/>
              <a:gd name="connsiteX23" fmla="*/ 294410 w 317509"/>
              <a:gd name="connsiteY23" fmla="*/ 322178 h 326057"/>
              <a:gd name="connsiteX24" fmla="*/ 289214 w 317509"/>
              <a:gd name="connsiteY24" fmla="*/ 326056 h 326057"/>
              <a:gd name="connsiteX25" fmla="*/ 234662 w 317509"/>
              <a:gd name="connsiteY25" fmla="*/ 326056 h 326057"/>
              <a:gd name="connsiteX26" fmla="*/ 229467 w 317509"/>
              <a:gd name="connsiteY26" fmla="*/ 322178 h 326057"/>
              <a:gd name="connsiteX27" fmla="*/ 229467 w 317509"/>
              <a:gd name="connsiteY27" fmla="*/ 97268 h 326057"/>
              <a:gd name="connsiteX28" fmla="*/ 212581 w 317509"/>
              <a:gd name="connsiteY28" fmla="*/ 97268 h 326057"/>
              <a:gd name="connsiteX29" fmla="*/ 207386 w 317509"/>
              <a:gd name="connsiteY29" fmla="*/ 89512 h 326057"/>
              <a:gd name="connsiteX30" fmla="*/ 258042 w 317509"/>
              <a:gd name="connsiteY30" fmla="*/ 2909 h 326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7509" h="326057">
                <a:moveTo>
                  <a:pt x="5145" y="226044"/>
                </a:moveTo>
                <a:cubicBezTo>
                  <a:pt x="69467" y="226044"/>
                  <a:pt x="69467" y="226044"/>
                  <a:pt x="69467" y="226044"/>
                </a:cubicBezTo>
                <a:cubicBezTo>
                  <a:pt x="72040" y="226044"/>
                  <a:pt x="74613" y="228642"/>
                  <a:pt x="74613" y="231240"/>
                </a:cubicBezTo>
                <a:cubicBezTo>
                  <a:pt x="74613" y="322160"/>
                  <a:pt x="74613" y="322160"/>
                  <a:pt x="74613" y="322160"/>
                </a:cubicBezTo>
                <a:cubicBezTo>
                  <a:pt x="74613" y="324758"/>
                  <a:pt x="72040" y="326057"/>
                  <a:pt x="69467" y="326057"/>
                </a:cubicBezTo>
                <a:cubicBezTo>
                  <a:pt x="5145" y="326057"/>
                  <a:pt x="5145" y="326057"/>
                  <a:pt x="5145" y="326057"/>
                </a:cubicBezTo>
                <a:cubicBezTo>
                  <a:pt x="2573" y="326057"/>
                  <a:pt x="0" y="324758"/>
                  <a:pt x="0" y="322160"/>
                </a:cubicBezTo>
                <a:cubicBezTo>
                  <a:pt x="0" y="231240"/>
                  <a:pt x="0" y="231240"/>
                  <a:pt x="0" y="231240"/>
                </a:cubicBezTo>
                <a:cubicBezTo>
                  <a:pt x="0" y="228642"/>
                  <a:pt x="2573" y="226044"/>
                  <a:pt x="5145" y="226044"/>
                </a:cubicBezTo>
                <a:close/>
                <a:moveTo>
                  <a:pt x="119555" y="156194"/>
                </a:moveTo>
                <a:cubicBezTo>
                  <a:pt x="119555" y="156194"/>
                  <a:pt x="119555" y="156194"/>
                  <a:pt x="185245" y="156194"/>
                </a:cubicBezTo>
                <a:cubicBezTo>
                  <a:pt x="187872" y="156194"/>
                  <a:pt x="190500" y="158787"/>
                  <a:pt x="190500" y="161381"/>
                </a:cubicBezTo>
                <a:cubicBezTo>
                  <a:pt x="190500" y="161381"/>
                  <a:pt x="190500" y="161381"/>
                  <a:pt x="190500" y="322167"/>
                </a:cubicBezTo>
                <a:cubicBezTo>
                  <a:pt x="190500" y="324760"/>
                  <a:pt x="187872" y="326057"/>
                  <a:pt x="185245" y="326057"/>
                </a:cubicBezTo>
                <a:cubicBezTo>
                  <a:pt x="185245" y="326057"/>
                  <a:pt x="185245" y="326057"/>
                  <a:pt x="119555" y="326057"/>
                </a:cubicBezTo>
                <a:cubicBezTo>
                  <a:pt x="116927" y="326057"/>
                  <a:pt x="114300" y="324760"/>
                  <a:pt x="114300" y="322167"/>
                </a:cubicBezTo>
                <a:cubicBezTo>
                  <a:pt x="114300" y="322167"/>
                  <a:pt x="114300" y="322167"/>
                  <a:pt x="114300" y="161381"/>
                </a:cubicBezTo>
                <a:cubicBezTo>
                  <a:pt x="114300" y="158787"/>
                  <a:pt x="116927" y="156194"/>
                  <a:pt x="119555" y="156194"/>
                </a:cubicBezTo>
                <a:close/>
                <a:moveTo>
                  <a:pt x="258042" y="2909"/>
                </a:moveTo>
                <a:cubicBezTo>
                  <a:pt x="259341" y="-969"/>
                  <a:pt x="263237" y="-969"/>
                  <a:pt x="265835" y="2909"/>
                </a:cubicBezTo>
                <a:cubicBezTo>
                  <a:pt x="265835" y="2909"/>
                  <a:pt x="265835" y="2909"/>
                  <a:pt x="316491" y="89512"/>
                </a:cubicBezTo>
                <a:cubicBezTo>
                  <a:pt x="319088" y="93390"/>
                  <a:pt x="316491" y="97268"/>
                  <a:pt x="311295" y="97268"/>
                </a:cubicBezTo>
                <a:cubicBezTo>
                  <a:pt x="311295" y="97268"/>
                  <a:pt x="311295" y="97268"/>
                  <a:pt x="294410" y="97268"/>
                </a:cubicBezTo>
                <a:cubicBezTo>
                  <a:pt x="294410" y="97268"/>
                  <a:pt x="294410" y="97268"/>
                  <a:pt x="294410" y="322178"/>
                </a:cubicBezTo>
                <a:cubicBezTo>
                  <a:pt x="294410" y="324763"/>
                  <a:pt x="291812" y="326056"/>
                  <a:pt x="289214" y="326056"/>
                </a:cubicBezTo>
                <a:cubicBezTo>
                  <a:pt x="289214" y="326056"/>
                  <a:pt x="289214" y="326056"/>
                  <a:pt x="234662" y="326056"/>
                </a:cubicBezTo>
                <a:cubicBezTo>
                  <a:pt x="232064" y="326056"/>
                  <a:pt x="229467" y="324763"/>
                  <a:pt x="229467" y="322178"/>
                </a:cubicBezTo>
                <a:cubicBezTo>
                  <a:pt x="229467" y="322178"/>
                  <a:pt x="229467" y="322178"/>
                  <a:pt x="229467" y="97268"/>
                </a:cubicBezTo>
                <a:cubicBezTo>
                  <a:pt x="229467" y="97268"/>
                  <a:pt x="229467" y="97268"/>
                  <a:pt x="212581" y="97268"/>
                </a:cubicBezTo>
                <a:cubicBezTo>
                  <a:pt x="207386" y="97268"/>
                  <a:pt x="204788" y="93390"/>
                  <a:pt x="207386" y="89512"/>
                </a:cubicBezTo>
                <a:cubicBezTo>
                  <a:pt x="207386" y="89512"/>
                  <a:pt x="207386" y="89512"/>
                  <a:pt x="258042" y="290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65000"/>
                  <a:lumOff val="35000"/>
                </a:schemeClr>
              </a:solidFill>
              <a:latin typeface="Calibri" panose="020F0502020204030204" pitchFamily="34" charset="0"/>
            </a:endParaRPr>
          </a:p>
        </p:txBody>
      </p:sp>
      <p:sp>
        <p:nvSpPr>
          <p:cNvPr id="86" name="椭圆 16"/>
          <p:cNvSpPr/>
          <p:nvPr/>
        </p:nvSpPr>
        <p:spPr>
          <a:xfrm>
            <a:off x="6055714" y="5411986"/>
            <a:ext cx="311256" cy="274080"/>
          </a:xfrm>
          <a:custGeom>
            <a:avLst/>
            <a:gdLst>
              <a:gd name="connsiteX0" fmla="*/ 311151 w 331788"/>
              <a:gd name="connsiteY0" fmla="*/ 34925 h 331788"/>
              <a:gd name="connsiteX1" fmla="*/ 331788 w 331788"/>
              <a:gd name="connsiteY1" fmla="*/ 92075 h 331788"/>
              <a:gd name="connsiteX2" fmla="*/ 311151 w 331788"/>
              <a:gd name="connsiteY2" fmla="*/ 98425 h 331788"/>
              <a:gd name="connsiteX3" fmla="*/ 304801 w 331788"/>
              <a:gd name="connsiteY3" fmla="*/ 76200 h 331788"/>
              <a:gd name="connsiteX4" fmla="*/ 254001 w 331788"/>
              <a:gd name="connsiteY4" fmla="*/ 222251 h 331788"/>
              <a:gd name="connsiteX5" fmla="*/ 206376 w 331788"/>
              <a:gd name="connsiteY5" fmla="*/ 146050 h 331788"/>
              <a:gd name="connsiteX6" fmla="*/ 157163 w 331788"/>
              <a:gd name="connsiteY6" fmla="*/ 241301 h 331788"/>
              <a:gd name="connsiteX7" fmla="*/ 103188 w 331788"/>
              <a:gd name="connsiteY7" fmla="*/ 163513 h 331788"/>
              <a:gd name="connsiteX8" fmla="*/ 61913 w 331788"/>
              <a:gd name="connsiteY8" fmla="*/ 242888 h 331788"/>
              <a:gd name="connsiteX9" fmla="*/ 44450 w 331788"/>
              <a:gd name="connsiteY9" fmla="*/ 231776 h 331788"/>
              <a:gd name="connsiteX10" fmla="*/ 101600 w 331788"/>
              <a:gd name="connsiteY10" fmla="*/ 123825 h 331788"/>
              <a:gd name="connsiteX11" fmla="*/ 153988 w 331788"/>
              <a:gd name="connsiteY11" fmla="*/ 201613 h 331788"/>
              <a:gd name="connsiteX12" fmla="*/ 203201 w 331788"/>
              <a:gd name="connsiteY12" fmla="*/ 106363 h 331788"/>
              <a:gd name="connsiteX13" fmla="*/ 247651 w 331788"/>
              <a:gd name="connsiteY13" fmla="*/ 174625 h 331788"/>
              <a:gd name="connsiteX14" fmla="*/ 284163 w 331788"/>
              <a:gd name="connsiteY14" fmla="*/ 69850 h 331788"/>
              <a:gd name="connsiteX15" fmla="*/ 263526 w 331788"/>
              <a:gd name="connsiteY15" fmla="*/ 79375 h 331788"/>
              <a:gd name="connsiteX16" fmla="*/ 255588 w 331788"/>
              <a:gd name="connsiteY16" fmla="*/ 61913 h 331788"/>
              <a:gd name="connsiteX17" fmla="*/ 0 w 331788"/>
              <a:gd name="connsiteY17" fmla="*/ 0 h 331788"/>
              <a:gd name="connsiteX18" fmla="*/ 20637 w 331788"/>
              <a:gd name="connsiteY18" fmla="*/ 0 h 331788"/>
              <a:gd name="connsiteX19" fmla="*/ 20637 w 331788"/>
              <a:gd name="connsiteY19" fmla="*/ 311151 h 331788"/>
              <a:gd name="connsiteX20" fmla="*/ 331788 w 331788"/>
              <a:gd name="connsiteY20" fmla="*/ 311151 h 331788"/>
              <a:gd name="connsiteX21" fmla="*/ 331788 w 331788"/>
              <a:gd name="connsiteY21" fmla="*/ 331788 h 331788"/>
              <a:gd name="connsiteX22" fmla="*/ 0 w 331788"/>
              <a:gd name="connsiteY22" fmla="*/ 331788 h 33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31788" h="331788">
                <a:moveTo>
                  <a:pt x="311151" y="34925"/>
                </a:moveTo>
                <a:lnTo>
                  <a:pt x="331788" y="92075"/>
                </a:lnTo>
                <a:lnTo>
                  <a:pt x="311151" y="98425"/>
                </a:lnTo>
                <a:lnTo>
                  <a:pt x="304801" y="76200"/>
                </a:lnTo>
                <a:lnTo>
                  <a:pt x="254001" y="222251"/>
                </a:lnTo>
                <a:lnTo>
                  <a:pt x="206376" y="146050"/>
                </a:lnTo>
                <a:lnTo>
                  <a:pt x="157163" y="241301"/>
                </a:lnTo>
                <a:lnTo>
                  <a:pt x="103188" y="163513"/>
                </a:lnTo>
                <a:lnTo>
                  <a:pt x="61913" y="242888"/>
                </a:lnTo>
                <a:lnTo>
                  <a:pt x="44450" y="231776"/>
                </a:lnTo>
                <a:lnTo>
                  <a:pt x="101600" y="123825"/>
                </a:lnTo>
                <a:lnTo>
                  <a:pt x="153988" y="201613"/>
                </a:lnTo>
                <a:lnTo>
                  <a:pt x="203201" y="106363"/>
                </a:lnTo>
                <a:lnTo>
                  <a:pt x="247651" y="174625"/>
                </a:lnTo>
                <a:lnTo>
                  <a:pt x="284163" y="69850"/>
                </a:lnTo>
                <a:lnTo>
                  <a:pt x="263526" y="79375"/>
                </a:lnTo>
                <a:lnTo>
                  <a:pt x="255588" y="61913"/>
                </a:lnTo>
                <a:close/>
                <a:moveTo>
                  <a:pt x="0" y="0"/>
                </a:moveTo>
                <a:lnTo>
                  <a:pt x="20637" y="0"/>
                </a:lnTo>
                <a:lnTo>
                  <a:pt x="20637" y="311151"/>
                </a:lnTo>
                <a:lnTo>
                  <a:pt x="331788" y="311151"/>
                </a:lnTo>
                <a:lnTo>
                  <a:pt x="331788" y="331788"/>
                </a:lnTo>
                <a:lnTo>
                  <a:pt x="0" y="33178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zh-CN" altLang="en-US">
              <a:solidFill>
                <a:schemeClr val="tx1">
                  <a:lumMod val="65000"/>
                  <a:lumOff val="35000"/>
                </a:schemeClr>
              </a:solidFill>
              <a:latin typeface="Calibri" panose="020F0502020204030204" pitchFamily="34" charset="0"/>
            </a:endParaRPr>
          </a:p>
        </p:txBody>
      </p:sp>
      <p:sp>
        <p:nvSpPr>
          <p:cNvPr id="88" name="椭圆 11"/>
          <p:cNvSpPr/>
          <p:nvPr/>
        </p:nvSpPr>
        <p:spPr>
          <a:xfrm>
            <a:off x="6119836" y="2517382"/>
            <a:ext cx="245729" cy="226677"/>
          </a:xfrm>
          <a:custGeom>
            <a:avLst/>
            <a:gdLst>
              <a:gd name="connsiteX0" fmla="*/ 145025 w 331788"/>
              <a:gd name="connsiteY0" fmla="*/ 104594 h 331536"/>
              <a:gd name="connsiteX1" fmla="*/ 198438 w 331788"/>
              <a:gd name="connsiteY1" fmla="*/ 123670 h 331536"/>
              <a:gd name="connsiteX2" fmla="*/ 198438 w 331788"/>
              <a:gd name="connsiteY2" fmla="*/ 152614 h 331536"/>
              <a:gd name="connsiteX3" fmla="*/ 169334 w 331788"/>
              <a:gd name="connsiteY3" fmla="*/ 152614 h 331536"/>
              <a:gd name="connsiteX4" fmla="*/ 113771 w 331788"/>
              <a:gd name="connsiteY4" fmla="*/ 167085 h 331536"/>
              <a:gd name="connsiteX5" fmla="*/ 51594 w 331788"/>
              <a:gd name="connsiteY5" fmla="*/ 227603 h 331536"/>
              <a:gd name="connsiteX6" fmla="*/ 41010 w 331788"/>
              <a:gd name="connsiteY6" fmla="*/ 253915 h 331536"/>
              <a:gd name="connsiteX7" fmla="*/ 51594 w 331788"/>
              <a:gd name="connsiteY7" fmla="*/ 280228 h 331536"/>
              <a:gd name="connsiteX8" fmla="*/ 105833 w 331788"/>
              <a:gd name="connsiteY8" fmla="*/ 280228 h 331536"/>
              <a:gd name="connsiteX9" fmla="*/ 121708 w 331788"/>
              <a:gd name="connsiteY9" fmla="*/ 263125 h 331536"/>
              <a:gd name="connsiteX10" fmla="*/ 150813 w 331788"/>
              <a:gd name="connsiteY10" fmla="*/ 263125 h 331536"/>
              <a:gd name="connsiteX11" fmla="*/ 150813 w 331788"/>
              <a:gd name="connsiteY11" fmla="*/ 292068 h 331536"/>
              <a:gd name="connsiteX12" fmla="*/ 134938 w 331788"/>
              <a:gd name="connsiteY12" fmla="*/ 309171 h 331536"/>
              <a:gd name="connsiteX13" fmla="*/ 78052 w 331788"/>
              <a:gd name="connsiteY13" fmla="*/ 331536 h 331536"/>
              <a:gd name="connsiteX14" fmla="*/ 22489 w 331788"/>
              <a:gd name="connsiteY14" fmla="*/ 309171 h 331536"/>
              <a:gd name="connsiteX15" fmla="*/ 0 w 331788"/>
              <a:gd name="connsiteY15" fmla="*/ 253915 h 331536"/>
              <a:gd name="connsiteX16" fmla="*/ 22489 w 331788"/>
              <a:gd name="connsiteY16" fmla="*/ 198660 h 331536"/>
              <a:gd name="connsiteX17" fmla="*/ 84666 w 331788"/>
              <a:gd name="connsiteY17" fmla="*/ 136826 h 331536"/>
              <a:gd name="connsiteX18" fmla="*/ 145025 w 331788"/>
              <a:gd name="connsiteY18" fmla="*/ 104594 h 331536"/>
              <a:gd name="connsiteX19" fmla="*/ 254829 w 331788"/>
              <a:gd name="connsiteY19" fmla="*/ 43 h 331536"/>
              <a:gd name="connsiteX20" fmla="*/ 309472 w 331788"/>
              <a:gd name="connsiteY20" fmla="*/ 24739 h 331536"/>
              <a:gd name="connsiteX21" fmla="*/ 331788 w 331788"/>
              <a:gd name="connsiteY21" fmla="*/ 80057 h 331536"/>
              <a:gd name="connsiteX22" fmla="*/ 309472 w 331788"/>
              <a:gd name="connsiteY22" fmla="*/ 135376 h 331536"/>
              <a:gd name="connsiteX23" fmla="*/ 242522 w 331788"/>
              <a:gd name="connsiteY23" fmla="*/ 199914 h 331536"/>
              <a:gd name="connsiteX24" fmla="*/ 180823 w 331788"/>
              <a:gd name="connsiteY24" fmla="*/ 231524 h 331536"/>
              <a:gd name="connsiteX25" fmla="*/ 134877 w 331788"/>
              <a:gd name="connsiteY25" fmla="*/ 210451 h 331536"/>
              <a:gd name="connsiteX26" fmla="*/ 134877 w 331788"/>
              <a:gd name="connsiteY26" fmla="*/ 181474 h 331536"/>
              <a:gd name="connsiteX27" fmla="*/ 163757 w 331788"/>
              <a:gd name="connsiteY27" fmla="*/ 181474 h 331536"/>
              <a:gd name="connsiteX28" fmla="*/ 213641 w 331788"/>
              <a:gd name="connsiteY28" fmla="*/ 170937 h 331536"/>
              <a:gd name="connsiteX29" fmla="*/ 280591 w 331788"/>
              <a:gd name="connsiteY29" fmla="*/ 106399 h 331536"/>
              <a:gd name="connsiteX30" fmla="*/ 291093 w 331788"/>
              <a:gd name="connsiteY30" fmla="*/ 80057 h 331536"/>
              <a:gd name="connsiteX31" fmla="*/ 280591 w 331788"/>
              <a:gd name="connsiteY31" fmla="*/ 53715 h 331536"/>
              <a:gd name="connsiteX32" fmla="*/ 232020 w 331788"/>
              <a:gd name="connsiteY32" fmla="*/ 49764 h 331536"/>
              <a:gd name="connsiteX33" fmla="*/ 211016 w 331788"/>
              <a:gd name="connsiteY33" fmla="*/ 70838 h 331536"/>
              <a:gd name="connsiteX34" fmla="*/ 182135 w 331788"/>
              <a:gd name="connsiteY34" fmla="*/ 70838 h 331536"/>
              <a:gd name="connsiteX35" fmla="*/ 182135 w 331788"/>
              <a:gd name="connsiteY35" fmla="*/ 41861 h 331536"/>
              <a:gd name="connsiteX36" fmla="*/ 203139 w 331788"/>
              <a:gd name="connsiteY36" fmla="*/ 20788 h 331536"/>
              <a:gd name="connsiteX37" fmla="*/ 254829 w 331788"/>
              <a:gd name="connsiteY37" fmla="*/ 43 h 33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31788" h="331536">
                <a:moveTo>
                  <a:pt x="145025" y="104594"/>
                </a:moveTo>
                <a:cubicBezTo>
                  <a:pt x="164703" y="102292"/>
                  <a:pt x="183224" y="108541"/>
                  <a:pt x="198438" y="123670"/>
                </a:cubicBezTo>
                <a:cubicBezTo>
                  <a:pt x="206375" y="131564"/>
                  <a:pt x="206375" y="144720"/>
                  <a:pt x="198438" y="152614"/>
                </a:cubicBezTo>
                <a:cubicBezTo>
                  <a:pt x="190500" y="160507"/>
                  <a:pt x="177271" y="160507"/>
                  <a:pt x="169334" y="152614"/>
                </a:cubicBezTo>
                <a:cubicBezTo>
                  <a:pt x="150813" y="135511"/>
                  <a:pt x="127000" y="153929"/>
                  <a:pt x="113771" y="167085"/>
                </a:cubicBezTo>
                <a:cubicBezTo>
                  <a:pt x="113771" y="167085"/>
                  <a:pt x="113771" y="167085"/>
                  <a:pt x="51594" y="227603"/>
                </a:cubicBezTo>
                <a:cubicBezTo>
                  <a:pt x="44979" y="234181"/>
                  <a:pt x="41010" y="243391"/>
                  <a:pt x="41010" y="253915"/>
                </a:cubicBezTo>
                <a:cubicBezTo>
                  <a:pt x="41010" y="263125"/>
                  <a:pt x="44979" y="272334"/>
                  <a:pt x="51594" y="280228"/>
                </a:cubicBezTo>
                <a:cubicBezTo>
                  <a:pt x="66146" y="294699"/>
                  <a:pt x="89958" y="294699"/>
                  <a:pt x="105833" y="280228"/>
                </a:cubicBezTo>
                <a:cubicBezTo>
                  <a:pt x="105833" y="280228"/>
                  <a:pt x="105833" y="280228"/>
                  <a:pt x="121708" y="263125"/>
                </a:cubicBezTo>
                <a:cubicBezTo>
                  <a:pt x="129646" y="255231"/>
                  <a:pt x="142875" y="255231"/>
                  <a:pt x="150813" y="263125"/>
                </a:cubicBezTo>
                <a:cubicBezTo>
                  <a:pt x="158750" y="271018"/>
                  <a:pt x="158750" y="284174"/>
                  <a:pt x="150813" y="292068"/>
                </a:cubicBezTo>
                <a:cubicBezTo>
                  <a:pt x="150813" y="292068"/>
                  <a:pt x="150813" y="292068"/>
                  <a:pt x="134938" y="309171"/>
                </a:cubicBezTo>
                <a:cubicBezTo>
                  <a:pt x="119062" y="323643"/>
                  <a:pt x="99219" y="331536"/>
                  <a:pt x="78052" y="331536"/>
                </a:cubicBezTo>
                <a:cubicBezTo>
                  <a:pt x="58208" y="331536"/>
                  <a:pt x="38364" y="323643"/>
                  <a:pt x="22489" y="309171"/>
                </a:cubicBezTo>
                <a:cubicBezTo>
                  <a:pt x="7937" y="294699"/>
                  <a:pt x="0" y="274965"/>
                  <a:pt x="0" y="253915"/>
                </a:cubicBezTo>
                <a:cubicBezTo>
                  <a:pt x="0" y="232866"/>
                  <a:pt x="7937" y="213132"/>
                  <a:pt x="22489" y="198660"/>
                </a:cubicBezTo>
                <a:cubicBezTo>
                  <a:pt x="22489" y="198660"/>
                  <a:pt x="22489" y="198660"/>
                  <a:pt x="84666" y="136826"/>
                </a:cubicBezTo>
                <a:cubicBezTo>
                  <a:pt x="104510" y="117750"/>
                  <a:pt x="125346" y="106896"/>
                  <a:pt x="145025" y="104594"/>
                </a:cubicBezTo>
                <a:close/>
                <a:moveTo>
                  <a:pt x="254829" y="43"/>
                </a:moveTo>
                <a:cubicBezTo>
                  <a:pt x="273700" y="702"/>
                  <a:pt x="293063" y="8934"/>
                  <a:pt x="309472" y="24739"/>
                </a:cubicBezTo>
                <a:cubicBezTo>
                  <a:pt x="323912" y="39227"/>
                  <a:pt x="331788" y="58984"/>
                  <a:pt x="331788" y="80057"/>
                </a:cubicBezTo>
                <a:cubicBezTo>
                  <a:pt x="331788" y="101131"/>
                  <a:pt x="323912" y="120887"/>
                  <a:pt x="309472" y="135376"/>
                </a:cubicBezTo>
                <a:cubicBezTo>
                  <a:pt x="309472" y="135376"/>
                  <a:pt x="309472" y="135376"/>
                  <a:pt x="242522" y="199914"/>
                </a:cubicBezTo>
                <a:cubicBezTo>
                  <a:pt x="222831" y="220987"/>
                  <a:pt x="201827" y="231524"/>
                  <a:pt x="180823" y="231524"/>
                </a:cubicBezTo>
                <a:cubicBezTo>
                  <a:pt x="165070" y="231524"/>
                  <a:pt x="149317" y="223622"/>
                  <a:pt x="134877" y="210451"/>
                </a:cubicBezTo>
                <a:cubicBezTo>
                  <a:pt x="127000" y="202548"/>
                  <a:pt x="127000" y="189377"/>
                  <a:pt x="134877" y="181474"/>
                </a:cubicBezTo>
                <a:cubicBezTo>
                  <a:pt x="142753" y="173572"/>
                  <a:pt x="155881" y="173572"/>
                  <a:pt x="163757" y="181474"/>
                </a:cubicBezTo>
                <a:cubicBezTo>
                  <a:pt x="170321" y="186743"/>
                  <a:pt x="184761" y="201231"/>
                  <a:pt x="213641" y="170937"/>
                </a:cubicBezTo>
                <a:cubicBezTo>
                  <a:pt x="213641" y="170937"/>
                  <a:pt x="213641" y="170937"/>
                  <a:pt x="280591" y="106399"/>
                </a:cubicBezTo>
                <a:cubicBezTo>
                  <a:pt x="287155" y="98497"/>
                  <a:pt x="291093" y="89277"/>
                  <a:pt x="291093" y="80057"/>
                </a:cubicBezTo>
                <a:cubicBezTo>
                  <a:pt x="291093" y="69520"/>
                  <a:pt x="287155" y="60301"/>
                  <a:pt x="280591" y="53715"/>
                </a:cubicBezTo>
                <a:cubicBezTo>
                  <a:pt x="267464" y="40544"/>
                  <a:pt x="246460" y="33959"/>
                  <a:pt x="232020" y="49764"/>
                </a:cubicBezTo>
                <a:cubicBezTo>
                  <a:pt x="232020" y="49764"/>
                  <a:pt x="232020" y="49764"/>
                  <a:pt x="211016" y="70838"/>
                </a:cubicBezTo>
                <a:cubicBezTo>
                  <a:pt x="203139" y="78740"/>
                  <a:pt x="190012" y="78740"/>
                  <a:pt x="182135" y="70838"/>
                </a:cubicBezTo>
                <a:cubicBezTo>
                  <a:pt x="174259" y="62935"/>
                  <a:pt x="174259" y="49764"/>
                  <a:pt x="182135" y="41861"/>
                </a:cubicBezTo>
                <a:cubicBezTo>
                  <a:pt x="182135" y="41861"/>
                  <a:pt x="182135" y="41861"/>
                  <a:pt x="203139" y="20788"/>
                </a:cubicBezTo>
                <a:cubicBezTo>
                  <a:pt x="217579" y="6300"/>
                  <a:pt x="235958" y="-615"/>
                  <a:pt x="254829" y="4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65000"/>
                  <a:lumOff val="35000"/>
                </a:schemeClr>
              </a:solidFill>
              <a:latin typeface="Calibri" panose="020F0502020204030204" pitchFamily="34" charset="0"/>
            </a:endParaRPr>
          </a:p>
        </p:txBody>
      </p:sp>
      <p:sp>
        <p:nvSpPr>
          <p:cNvPr id="90" name="椭圆 38"/>
          <p:cNvSpPr/>
          <p:nvPr/>
        </p:nvSpPr>
        <p:spPr>
          <a:xfrm>
            <a:off x="6050009" y="4712042"/>
            <a:ext cx="387350" cy="316754"/>
          </a:xfrm>
          <a:custGeom>
            <a:avLst/>
            <a:gdLst>
              <a:gd name="connsiteX0" fmla="*/ 192254 w 338138"/>
              <a:gd name="connsiteY0" fmla="*/ 135421 h 335282"/>
              <a:gd name="connsiteX1" fmla="*/ 152810 w 338138"/>
              <a:gd name="connsiteY1" fmla="*/ 151158 h 335282"/>
              <a:gd name="connsiteX2" fmla="*/ 152810 w 338138"/>
              <a:gd name="connsiteY2" fmla="*/ 229842 h 335282"/>
              <a:gd name="connsiteX3" fmla="*/ 232697 w 338138"/>
              <a:gd name="connsiteY3" fmla="*/ 229842 h 335282"/>
              <a:gd name="connsiteX4" fmla="*/ 232697 w 338138"/>
              <a:gd name="connsiteY4" fmla="*/ 151158 h 335282"/>
              <a:gd name="connsiteX5" fmla="*/ 192254 w 338138"/>
              <a:gd name="connsiteY5" fmla="*/ 135421 h 335282"/>
              <a:gd name="connsiteX6" fmla="*/ 238125 w 338138"/>
              <a:gd name="connsiteY6" fmla="*/ 69850 h 335282"/>
              <a:gd name="connsiteX7" fmla="*/ 225425 w 338138"/>
              <a:gd name="connsiteY7" fmla="*/ 80963 h 335282"/>
              <a:gd name="connsiteX8" fmla="*/ 238125 w 338138"/>
              <a:gd name="connsiteY8" fmla="*/ 92076 h 335282"/>
              <a:gd name="connsiteX9" fmla="*/ 250825 w 338138"/>
              <a:gd name="connsiteY9" fmla="*/ 80963 h 335282"/>
              <a:gd name="connsiteX10" fmla="*/ 238125 w 338138"/>
              <a:gd name="connsiteY10" fmla="*/ 69850 h 335282"/>
              <a:gd name="connsiteX11" fmla="*/ 214313 w 338138"/>
              <a:gd name="connsiteY11" fmla="*/ 57150 h 335282"/>
              <a:gd name="connsiteX12" fmla="*/ 263526 w 338138"/>
              <a:gd name="connsiteY12" fmla="*/ 57150 h 335282"/>
              <a:gd name="connsiteX13" fmla="*/ 263526 w 338138"/>
              <a:gd name="connsiteY13" fmla="*/ 106363 h 335282"/>
              <a:gd name="connsiteX14" fmla="*/ 214313 w 338138"/>
              <a:gd name="connsiteY14" fmla="*/ 106363 h 335282"/>
              <a:gd name="connsiteX15" fmla="*/ 49213 w 338138"/>
              <a:gd name="connsiteY15" fmla="*/ 57150 h 335282"/>
              <a:gd name="connsiteX16" fmla="*/ 195263 w 338138"/>
              <a:gd name="connsiteY16" fmla="*/ 57150 h 335282"/>
              <a:gd name="connsiteX17" fmla="*/ 195263 w 338138"/>
              <a:gd name="connsiteY17" fmla="*/ 106363 h 335282"/>
              <a:gd name="connsiteX18" fmla="*/ 49213 w 338138"/>
              <a:gd name="connsiteY18" fmla="*/ 106363 h 335282"/>
              <a:gd name="connsiteX19" fmla="*/ 22225 w 338138"/>
              <a:gd name="connsiteY19" fmla="*/ 28575 h 335282"/>
              <a:gd name="connsiteX20" fmla="*/ 22225 w 338138"/>
              <a:gd name="connsiteY20" fmla="*/ 269875 h 335282"/>
              <a:gd name="connsiteX21" fmla="*/ 241853 w 338138"/>
              <a:gd name="connsiteY21" fmla="*/ 269875 h 335282"/>
              <a:gd name="connsiteX22" fmla="*/ 247114 w 338138"/>
              <a:gd name="connsiteY22" fmla="*/ 259384 h 335282"/>
              <a:gd name="connsiteX23" fmla="*/ 233962 w 338138"/>
              <a:gd name="connsiteY23" fmla="*/ 248892 h 335282"/>
              <a:gd name="connsiteX24" fmla="*/ 155054 w 338138"/>
              <a:gd name="connsiteY24" fmla="*/ 251515 h 335282"/>
              <a:gd name="connsiteX25" fmla="*/ 49843 w 338138"/>
              <a:gd name="connsiteY25" fmla="*/ 251515 h 335282"/>
              <a:gd name="connsiteX26" fmla="*/ 49843 w 338138"/>
              <a:gd name="connsiteY26" fmla="*/ 231844 h 335282"/>
              <a:gd name="connsiteX27" fmla="*/ 135327 w 338138"/>
              <a:gd name="connsiteY27" fmla="*/ 231844 h 335282"/>
              <a:gd name="connsiteX28" fmla="*/ 122175 w 338138"/>
              <a:gd name="connsiteY28" fmla="*/ 201682 h 335282"/>
              <a:gd name="connsiteX29" fmla="*/ 49843 w 338138"/>
              <a:gd name="connsiteY29" fmla="*/ 201682 h 335282"/>
              <a:gd name="connsiteX30" fmla="*/ 49843 w 338138"/>
              <a:gd name="connsiteY30" fmla="*/ 183322 h 335282"/>
              <a:gd name="connsiteX31" fmla="*/ 120860 w 338138"/>
              <a:gd name="connsiteY31" fmla="*/ 183322 h 335282"/>
              <a:gd name="connsiteX32" fmla="*/ 131381 w 338138"/>
              <a:gd name="connsiteY32" fmla="*/ 153159 h 335282"/>
              <a:gd name="connsiteX33" fmla="*/ 49843 w 338138"/>
              <a:gd name="connsiteY33" fmla="*/ 153159 h 335282"/>
              <a:gd name="connsiteX34" fmla="*/ 49843 w 338138"/>
              <a:gd name="connsiteY34" fmla="*/ 134800 h 335282"/>
              <a:gd name="connsiteX35" fmla="*/ 147163 w 338138"/>
              <a:gd name="connsiteY35" fmla="*/ 134800 h 335282"/>
              <a:gd name="connsiteX36" fmla="*/ 243168 w 338138"/>
              <a:gd name="connsiteY36" fmla="*/ 138734 h 335282"/>
              <a:gd name="connsiteX37" fmla="*/ 251059 w 338138"/>
              <a:gd name="connsiteY37" fmla="*/ 231844 h 335282"/>
              <a:gd name="connsiteX38" fmla="*/ 264210 w 338138"/>
              <a:gd name="connsiteY38" fmla="*/ 243647 h 335282"/>
              <a:gd name="connsiteX39" fmla="*/ 272101 w 338138"/>
              <a:gd name="connsiteY39" fmla="*/ 238401 h 335282"/>
              <a:gd name="connsiteX40" fmla="*/ 290513 w 338138"/>
              <a:gd name="connsiteY40" fmla="*/ 256761 h 335282"/>
              <a:gd name="connsiteX41" fmla="*/ 290513 w 338138"/>
              <a:gd name="connsiteY41" fmla="*/ 28575 h 335282"/>
              <a:gd name="connsiteX42" fmla="*/ 22225 w 338138"/>
              <a:gd name="connsiteY42" fmla="*/ 28575 h 335282"/>
              <a:gd name="connsiteX43" fmla="*/ 0 w 338138"/>
              <a:gd name="connsiteY43" fmla="*/ 0 h 335282"/>
              <a:gd name="connsiteX44" fmla="*/ 311721 w 338138"/>
              <a:gd name="connsiteY44" fmla="*/ 0 h 335282"/>
              <a:gd name="connsiteX45" fmla="*/ 311721 w 338138"/>
              <a:gd name="connsiteY45" fmla="*/ 278479 h 335282"/>
              <a:gd name="connsiteX46" fmla="*/ 338138 w 338138"/>
              <a:gd name="connsiteY46" fmla="*/ 304875 h 335282"/>
              <a:gd name="connsiteX47" fmla="*/ 330213 w 338138"/>
              <a:gd name="connsiteY47" fmla="*/ 325992 h 335282"/>
              <a:gd name="connsiteX48" fmla="*/ 307759 w 338138"/>
              <a:gd name="connsiteY48" fmla="*/ 335230 h 335282"/>
              <a:gd name="connsiteX49" fmla="*/ 262850 w 338138"/>
              <a:gd name="connsiteY49" fmla="*/ 291677 h 335282"/>
              <a:gd name="connsiteX50" fmla="*/ 0 w 338138"/>
              <a:gd name="connsiteY50" fmla="*/ 291677 h 335282"/>
              <a:gd name="connsiteX51" fmla="*/ 0 w 338138"/>
              <a:gd name="connsiteY51" fmla="*/ 0 h 335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338138" h="335282">
                <a:moveTo>
                  <a:pt x="192254" y="135421"/>
                </a:moveTo>
                <a:cubicBezTo>
                  <a:pt x="177774" y="135421"/>
                  <a:pt x="163461" y="140666"/>
                  <a:pt x="152810" y="151158"/>
                </a:cubicBezTo>
                <a:cubicBezTo>
                  <a:pt x="130175" y="173452"/>
                  <a:pt x="130175" y="207548"/>
                  <a:pt x="152810" y="229842"/>
                </a:cubicBezTo>
                <a:cubicBezTo>
                  <a:pt x="174113" y="250825"/>
                  <a:pt x="210062" y="250825"/>
                  <a:pt x="232697" y="229842"/>
                </a:cubicBezTo>
                <a:cubicBezTo>
                  <a:pt x="254000" y="207548"/>
                  <a:pt x="254000" y="173452"/>
                  <a:pt x="232697" y="151158"/>
                </a:cubicBezTo>
                <a:cubicBezTo>
                  <a:pt x="221379" y="140666"/>
                  <a:pt x="206733" y="135421"/>
                  <a:pt x="192254" y="135421"/>
                </a:cubicBezTo>
                <a:close/>
                <a:moveTo>
                  <a:pt x="238125" y="69850"/>
                </a:moveTo>
                <a:cubicBezTo>
                  <a:pt x="231111" y="69850"/>
                  <a:pt x="225425" y="74825"/>
                  <a:pt x="225425" y="80963"/>
                </a:cubicBezTo>
                <a:cubicBezTo>
                  <a:pt x="225425" y="87101"/>
                  <a:pt x="231111" y="92076"/>
                  <a:pt x="238125" y="92076"/>
                </a:cubicBezTo>
                <a:cubicBezTo>
                  <a:pt x="245139" y="92076"/>
                  <a:pt x="250825" y="87101"/>
                  <a:pt x="250825" y="80963"/>
                </a:cubicBezTo>
                <a:cubicBezTo>
                  <a:pt x="250825" y="74825"/>
                  <a:pt x="245139" y="69850"/>
                  <a:pt x="238125" y="69850"/>
                </a:cubicBezTo>
                <a:close/>
                <a:moveTo>
                  <a:pt x="214313" y="57150"/>
                </a:moveTo>
                <a:lnTo>
                  <a:pt x="263526" y="57150"/>
                </a:lnTo>
                <a:lnTo>
                  <a:pt x="263526" y="106363"/>
                </a:lnTo>
                <a:lnTo>
                  <a:pt x="214313" y="106363"/>
                </a:lnTo>
                <a:close/>
                <a:moveTo>
                  <a:pt x="49213" y="57150"/>
                </a:moveTo>
                <a:lnTo>
                  <a:pt x="195263" y="57150"/>
                </a:lnTo>
                <a:lnTo>
                  <a:pt x="195263" y="106363"/>
                </a:lnTo>
                <a:lnTo>
                  <a:pt x="49213" y="106363"/>
                </a:lnTo>
                <a:close/>
                <a:moveTo>
                  <a:pt x="22225" y="28575"/>
                </a:moveTo>
                <a:cubicBezTo>
                  <a:pt x="22225" y="28575"/>
                  <a:pt x="22225" y="28575"/>
                  <a:pt x="22225" y="269875"/>
                </a:cubicBezTo>
                <a:lnTo>
                  <a:pt x="241853" y="269875"/>
                </a:lnTo>
                <a:cubicBezTo>
                  <a:pt x="241853" y="269875"/>
                  <a:pt x="241853" y="269875"/>
                  <a:pt x="247114" y="259384"/>
                </a:cubicBezTo>
                <a:cubicBezTo>
                  <a:pt x="247114" y="259384"/>
                  <a:pt x="247114" y="259384"/>
                  <a:pt x="233962" y="248892"/>
                </a:cubicBezTo>
                <a:cubicBezTo>
                  <a:pt x="210289" y="264629"/>
                  <a:pt x="178726" y="265941"/>
                  <a:pt x="155054" y="251515"/>
                </a:cubicBezTo>
                <a:cubicBezTo>
                  <a:pt x="155054" y="251515"/>
                  <a:pt x="155054" y="251515"/>
                  <a:pt x="49843" y="251515"/>
                </a:cubicBezTo>
                <a:cubicBezTo>
                  <a:pt x="49843" y="251515"/>
                  <a:pt x="49843" y="251515"/>
                  <a:pt x="49843" y="231844"/>
                </a:cubicBezTo>
                <a:cubicBezTo>
                  <a:pt x="49843" y="231844"/>
                  <a:pt x="49843" y="231844"/>
                  <a:pt x="135327" y="231844"/>
                </a:cubicBezTo>
                <a:cubicBezTo>
                  <a:pt x="128751" y="222664"/>
                  <a:pt x="123490" y="213484"/>
                  <a:pt x="122175" y="201682"/>
                </a:cubicBezTo>
                <a:cubicBezTo>
                  <a:pt x="122175" y="201682"/>
                  <a:pt x="122175" y="201682"/>
                  <a:pt x="49843" y="201682"/>
                </a:cubicBezTo>
                <a:cubicBezTo>
                  <a:pt x="49843" y="201682"/>
                  <a:pt x="49843" y="201682"/>
                  <a:pt x="49843" y="183322"/>
                </a:cubicBezTo>
                <a:cubicBezTo>
                  <a:pt x="49843" y="183322"/>
                  <a:pt x="49843" y="183322"/>
                  <a:pt x="120860" y="183322"/>
                </a:cubicBezTo>
                <a:cubicBezTo>
                  <a:pt x="122175" y="172831"/>
                  <a:pt x="124806" y="162339"/>
                  <a:pt x="131381" y="153159"/>
                </a:cubicBezTo>
                <a:cubicBezTo>
                  <a:pt x="131381" y="153159"/>
                  <a:pt x="131381" y="153159"/>
                  <a:pt x="49843" y="153159"/>
                </a:cubicBezTo>
                <a:cubicBezTo>
                  <a:pt x="49843" y="153159"/>
                  <a:pt x="49843" y="153159"/>
                  <a:pt x="49843" y="134800"/>
                </a:cubicBezTo>
                <a:cubicBezTo>
                  <a:pt x="49843" y="134800"/>
                  <a:pt x="49843" y="134800"/>
                  <a:pt x="147163" y="134800"/>
                </a:cubicBezTo>
                <a:cubicBezTo>
                  <a:pt x="174781" y="111194"/>
                  <a:pt x="216865" y="112506"/>
                  <a:pt x="243168" y="138734"/>
                </a:cubicBezTo>
                <a:cubicBezTo>
                  <a:pt x="269471" y="164962"/>
                  <a:pt x="270786" y="202993"/>
                  <a:pt x="251059" y="231844"/>
                </a:cubicBezTo>
                <a:cubicBezTo>
                  <a:pt x="251059" y="231844"/>
                  <a:pt x="251059" y="231844"/>
                  <a:pt x="264210" y="243647"/>
                </a:cubicBezTo>
                <a:cubicBezTo>
                  <a:pt x="264210" y="243647"/>
                  <a:pt x="264210" y="243647"/>
                  <a:pt x="272101" y="238401"/>
                </a:cubicBezTo>
                <a:cubicBezTo>
                  <a:pt x="272101" y="238401"/>
                  <a:pt x="272101" y="238401"/>
                  <a:pt x="290513" y="256761"/>
                </a:cubicBezTo>
                <a:cubicBezTo>
                  <a:pt x="290513" y="256761"/>
                  <a:pt x="290513" y="256761"/>
                  <a:pt x="290513" y="28575"/>
                </a:cubicBezTo>
                <a:cubicBezTo>
                  <a:pt x="290513" y="28575"/>
                  <a:pt x="290513" y="28575"/>
                  <a:pt x="22225" y="28575"/>
                </a:cubicBezTo>
                <a:close/>
                <a:moveTo>
                  <a:pt x="0" y="0"/>
                </a:moveTo>
                <a:cubicBezTo>
                  <a:pt x="0" y="0"/>
                  <a:pt x="0" y="0"/>
                  <a:pt x="311721" y="0"/>
                </a:cubicBezTo>
                <a:cubicBezTo>
                  <a:pt x="311721" y="0"/>
                  <a:pt x="311721" y="0"/>
                  <a:pt x="311721" y="278479"/>
                </a:cubicBezTo>
                <a:cubicBezTo>
                  <a:pt x="311721" y="278479"/>
                  <a:pt x="311721" y="278479"/>
                  <a:pt x="338138" y="304875"/>
                </a:cubicBezTo>
                <a:cubicBezTo>
                  <a:pt x="338138" y="304875"/>
                  <a:pt x="338138" y="316753"/>
                  <a:pt x="330213" y="325992"/>
                </a:cubicBezTo>
                <a:cubicBezTo>
                  <a:pt x="320967" y="336550"/>
                  <a:pt x="307759" y="335230"/>
                  <a:pt x="307759" y="335230"/>
                </a:cubicBezTo>
                <a:cubicBezTo>
                  <a:pt x="307759" y="335230"/>
                  <a:pt x="307759" y="335230"/>
                  <a:pt x="262850" y="291677"/>
                </a:cubicBezTo>
                <a:cubicBezTo>
                  <a:pt x="262850" y="291677"/>
                  <a:pt x="262850" y="291677"/>
                  <a:pt x="0" y="291677"/>
                </a:cubicBezTo>
                <a:cubicBezTo>
                  <a:pt x="0" y="291677"/>
                  <a:pt x="0" y="291677"/>
                  <a:pt x="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65000"/>
                  <a:lumOff val="35000"/>
                </a:schemeClr>
              </a:solidFill>
              <a:latin typeface="Calibri" panose="020F0502020204030204" pitchFamily="34" charset="0"/>
            </a:endParaRPr>
          </a:p>
        </p:txBody>
      </p:sp>
      <p:sp>
        <p:nvSpPr>
          <p:cNvPr id="62" name="矩形 44"/>
          <p:cNvSpPr/>
          <p:nvPr/>
        </p:nvSpPr>
        <p:spPr>
          <a:xfrm>
            <a:off x="1661080" y="1069885"/>
            <a:ext cx="9163240" cy="1815882"/>
          </a:xfrm>
          <a:prstGeom prst="rect">
            <a:avLst/>
          </a:prstGeom>
          <a:ln>
            <a:noFill/>
          </a:ln>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95300" indent="-495300">
              <a:buFont typeface="Wingdings 2" panose="05020102010507070707" pitchFamily="18" charset="2"/>
              <a:buAutoNum type="arabicPeriod"/>
            </a:pPr>
            <a:r>
              <a:rPr lang="en-US" altLang="en-US" sz="2800"/>
              <a:t>Khởi động </a:t>
            </a:r>
            <a:r>
              <a:rPr lang="en-US" altLang="en-US" sz="2800">
                <a:solidFill>
                  <a:srgbClr val="3333FF"/>
                </a:solidFill>
              </a:rPr>
              <a:t>Management Studio</a:t>
            </a:r>
          </a:p>
          <a:p>
            <a:pPr marL="495300" indent="-495300">
              <a:buFont typeface="Wingdings 2" panose="05020102010507070707" pitchFamily="18" charset="2"/>
              <a:buAutoNum type="arabicPeriod"/>
            </a:pPr>
            <a:r>
              <a:rPr lang="en-US" altLang="en-US" sz="2800">
                <a:solidFill>
                  <a:srgbClr val="3333FF"/>
                </a:solidFill>
              </a:rPr>
              <a:t>Click phải vào server</a:t>
            </a:r>
            <a:r>
              <a:rPr lang="en-US" altLang="en-US" sz="2800"/>
              <a:t> bạn muốn thay đổi kiểu xác thực </a:t>
            </a:r>
            <a:r>
              <a:rPr lang="en-US" altLang="en-US" sz="2800" b="1">
                <a:sym typeface="Symbol" panose="05050102010706020507" pitchFamily="18" charset="2"/>
              </a:rPr>
              <a:t></a:t>
            </a:r>
            <a:r>
              <a:rPr lang="en-US" altLang="en-US" sz="2800">
                <a:sym typeface="Symbol" panose="05050102010706020507" pitchFamily="18" charset="2"/>
              </a:rPr>
              <a:t> </a:t>
            </a:r>
            <a:r>
              <a:rPr lang="en-US" altLang="en-US" sz="2800" smtClean="0">
                <a:solidFill>
                  <a:srgbClr val="3333FF"/>
                </a:solidFill>
                <a:sym typeface="Symbol" panose="05050102010706020507" pitchFamily="18" charset="2"/>
              </a:rPr>
              <a:t>Propeties</a:t>
            </a:r>
          </a:p>
          <a:p>
            <a:pPr marL="495300" indent="-495300">
              <a:buFont typeface="Wingdings 2" panose="05020102010507070707" pitchFamily="18" charset="2"/>
              <a:buAutoNum type="arabicPeriod"/>
            </a:pPr>
            <a:endParaRPr lang="en-US" altLang="en-US" sz="2800">
              <a:solidFill>
                <a:srgbClr val="3333FF"/>
              </a:solidFill>
              <a:sym typeface="Symbol" panose="05050102010706020507" pitchFamily="18" charset="2"/>
            </a:endParaRPr>
          </a:p>
        </p:txBody>
      </p:sp>
      <p:grpSp>
        <p:nvGrpSpPr>
          <p:cNvPr id="10" name="Group 6"/>
          <p:cNvGrpSpPr>
            <a:grpSpLocks/>
          </p:cNvGrpSpPr>
          <p:nvPr/>
        </p:nvGrpSpPr>
        <p:grpSpPr bwMode="auto">
          <a:xfrm>
            <a:off x="2952750" y="2458352"/>
            <a:ext cx="7618413" cy="3810000"/>
            <a:chOff x="529" y="1680"/>
            <a:chExt cx="4799" cy="2400"/>
          </a:xfrm>
        </p:grpSpPr>
        <p:pic>
          <p:nvPicPr>
            <p:cNvPr id="11" name="Picture 4"/>
            <p:cNvPicPr>
              <a:picLocks noChangeAspect="1" noChangeArrowheads="1"/>
            </p:cNvPicPr>
            <p:nvPr/>
          </p:nvPicPr>
          <p:blipFill>
            <a:blip r:embed="rId3">
              <a:extLst>
                <a:ext uri="{28A0092B-C50C-407E-A947-70E740481C1C}">
                  <a14:useLocalDpi xmlns:a14="http://schemas.microsoft.com/office/drawing/2010/main" val="0"/>
                </a:ext>
              </a:extLst>
            </a:blip>
            <a:srcRect b="33296"/>
            <a:stretch>
              <a:fillRect/>
            </a:stretch>
          </p:blipFill>
          <p:spPr bwMode="auto">
            <a:xfrm>
              <a:off x="529" y="1680"/>
              <a:ext cx="4799" cy="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Oval 5"/>
            <p:cNvSpPr>
              <a:spLocks noChangeArrowheads="1"/>
            </p:cNvSpPr>
            <p:nvPr/>
          </p:nvSpPr>
          <p:spPr bwMode="auto">
            <a:xfrm>
              <a:off x="1344" y="3564"/>
              <a:ext cx="960" cy="288"/>
            </a:xfrm>
            <a:prstGeom prst="ellipse">
              <a:avLst/>
            </a:prstGeom>
            <a:noFill/>
            <a:ln w="57150" algn="ctr">
              <a:solidFill>
                <a:srgbClr val="FF33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grpSp>
    </p:spTree>
    <p:extLst>
      <p:ext uri="{BB962C8B-B14F-4D97-AF65-F5344CB8AC3E}">
        <p14:creationId xmlns:p14="http://schemas.microsoft.com/office/powerpoint/2010/main" val="2945926593"/>
      </p:ext>
    </p:extLst>
  </p:cSld>
  <p:clrMapOvr>
    <a:masterClrMapping/>
  </p:clrMapOvr>
  <mc:AlternateContent xmlns:mc="http://schemas.openxmlformats.org/markup-compatibility/2006" xmlns:p14="http://schemas.microsoft.com/office/powerpoint/2010/main">
    <mc:Choice Requires="p14">
      <p:transition spd="slow" p14:dur="1750" advClick="0">
        <p14:doors dir="vert"/>
      </p:transition>
    </mc:Choice>
    <mc:Fallback xmlns="">
      <p:transition spd="slow" advClick="0">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1865151" y="349790"/>
            <a:ext cx="5021311" cy="721592"/>
            <a:chOff x="6096000" y="2068962"/>
            <a:chExt cx="6145008" cy="721592"/>
          </a:xfrm>
        </p:grpSpPr>
        <p:sp>
          <p:nvSpPr>
            <p:cNvPr id="21" name="文本框 20"/>
            <p:cNvSpPr txBox="1"/>
            <p:nvPr/>
          </p:nvSpPr>
          <p:spPr>
            <a:xfrm>
              <a:off x="6096000" y="2068962"/>
              <a:ext cx="6145008" cy="646331"/>
            </a:xfrm>
            <a:prstGeom prst="rect">
              <a:avLst/>
            </a:prstGeom>
            <a:noFill/>
          </p:spPr>
          <p:txBody>
            <a:bodyPr wrap="none" rtlCol="0">
              <a:spAutoFit/>
              <a:scene3d>
                <a:camera prst="orthographicFront"/>
                <a:lightRig rig="threePt" dir="t"/>
              </a:scene3d>
              <a:sp3d contourW="12700"/>
            </a:bodyPr>
            <a:lstStyle/>
            <a:p>
              <a:r>
                <a:rPr lang="en-US" altLang="zh-CN" sz="3600" b="1" u="sng" dirty="0">
                  <a:solidFill>
                    <a:srgbClr val="D32F2F"/>
                  </a:solidFill>
                  <a:latin typeface="Calibri" panose="020F0502020204030204" pitchFamily="34" charset="0"/>
                </a:rPr>
                <a:t>2</a:t>
              </a:r>
              <a:r>
                <a:rPr lang="en-US" altLang="zh-CN" sz="3600" b="1" u="sng" smtClean="0">
                  <a:solidFill>
                    <a:srgbClr val="D32F2F"/>
                  </a:solidFill>
                  <a:latin typeface="Calibri" panose="020F0502020204030204" pitchFamily="34" charset="0"/>
                </a:rPr>
                <a:t>. </a:t>
              </a:r>
              <a:r>
                <a:rPr lang="en-US" altLang="zh-CN" sz="3600" b="1" u="sng">
                  <a:solidFill>
                    <a:srgbClr val="D32F2F"/>
                  </a:solidFill>
                  <a:latin typeface="Calibri" panose="020F0502020204030204" pitchFamily="34" charset="0"/>
                </a:rPr>
                <a:t>XÁC THỰC SQL SERVER</a:t>
              </a:r>
            </a:p>
          </p:txBody>
        </p:sp>
        <p:sp>
          <p:nvSpPr>
            <p:cNvPr id="22" name="文本框 21"/>
            <p:cNvSpPr txBox="1"/>
            <p:nvPr/>
          </p:nvSpPr>
          <p:spPr>
            <a:xfrm>
              <a:off x="6096000" y="2482777"/>
              <a:ext cx="5061857" cy="307777"/>
            </a:xfrm>
            <a:prstGeom prst="rect">
              <a:avLst/>
            </a:prstGeom>
            <a:noFill/>
          </p:spPr>
          <p:txBody>
            <a:bodyPr wrap="square" rtlCol="0">
              <a:spAutoFit/>
              <a:scene3d>
                <a:camera prst="orthographicFront"/>
                <a:lightRig rig="threePt" dir="t"/>
              </a:scene3d>
              <a:sp3d contourW="12700"/>
            </a:bodyPr>
            <a:lstStyle/>
            <a:p>
              <a:endParaRPr lang="en-US" altLang="zh-CN" sz="1400" dirty="0">
                <a:solidFill>
                  <a:schemeClr val="bg1">
                    <a:lumMod val="65000"/>
                  </a:schemeClr>
                </a:solidFill>
                <a:latin typeface="Calibri" panose="020F0502020204030204" pitchFamily="34" charset="0"/>
              </a:endParaRPr>
            </a:p>
          </p:txBody>
        </p:sp>
      </p:grpSp>
      <p:sp>
        <p:nvSpPr>
          <p:cNvPr id="85" name="椭圆 18"/>
          <p:cNvSpPr/>
          <p:nvPr/>
        </p:nvSpPr>
        <p:spPr>
          <a:xfrm>
            <a:off x="6053152" y="6131312"/>
            <a:ext cx="287485" cy="274080"/>
          </a:xfrm>
          <a:custGeom>
            <a:avLst/>
            <a:gdLst>
              <a:gd name="connsiteX0" fmla="*/ 5145 w 317509"/>
              <a:gd name="connsiteY0" fmla="*/ 226044 h 326057"/>
              <a:gd name="connsiteX1" fmla="*/ 69467 w 317509"/>
              <a:gd name="connsiteY1" fmla="*/ 226044 h 326057"/>
              <a:gd name="connsiteX2" fmla="*/ 74613 w 317509"/>
              <a:gd name="connsiteY2" fmla="*/ 231240 h 326057"/>
              <a:gd name="connsiteX3" fmla="*/ 74613 w 317509"/>
              <a:gd name="connsiteY3" fmla="*/ 322160 h 326057"/>
              <a:gd name="connsiteX4" fmla="*/ 69467 w 317509"/>
              <a:gd name="connsiteY4" fmla="*/ 326057 h 326057"/>
              <a:gd name="connsiteX5" fmla="*/ 5145 w 317509"/>
              <a:gd name="connsiteY5" fmla="*/ 326057 h 326057"/>
              <a:gd name="connsiteX6" fmla="*/ 0 w 317509"/>
              <a:gd name="connsiteY6" fmla="*/ 322160 h 326057"/>
              <a:gd name="connsiteX7" fmla="*/ 0 w 317509"/>
              <a:gd name="connsiteY7" fmla="*/ 231240 h 326057"/>
              <a:gd name="connsiteX8" fmla="*/ 5145 w 317509"/>
              <a:gd name="connsiteY8" fmla="*/ 226044 h 326057"/>
              <a:gd name="connsiteX9" fmla="*/ 119555 w 317509"/>
              <a:gd name="connsiteY9" fmla="*/ 156194 h 326057"/>
              <a:gd name="connsiteX10" fmla="*/ 185245 w 317509"/>
              <a:gd name="connsiteY10" fmla="*/ 156194 h 326057"/>
              <a:gd name="connsiteX11" fmla="*/ 190500 w 317509"/>
              <a:gd name="connsiteY11" fmla="*/ 161381 h 326057"/>
              <a:gd name="connsiteX12" fmla="*/ 190500 w 317509"/>
              <a:gd name="connsiteY12" fmla="*/ 322167 h 326057"/>
              <a:gd name="connsiteX13" fmla="*/ 185245 w 317509"/>
              <a:gd name="connsiteY13" fmla="*/ 326057 h 326057"/>
              <a:gd name="connsiteX14" fmla="*/ 119555 w 317509"/>
              <a:gd name="connsiteY14" fmla="*/ 326057 h 326057"/>
              <a:gd name="connsiteX15" fmla="*/ 114300 w 317509"/>
              <a:gd name="connsiteY15" fmla="*/ 322167 h 326057"/>
              <a:gd name="connsiteX16" fmla="*/ 114300 w 317509"/>
              <a:gd name="connsiteY16" fmla="*/ 161381 h 326057"/>
              <a:gd name="connsiteX17" fmla="*/ 119555 w 317509"/>
              <a:gd name="connsiteY17" fmla="*/ 156194 h 326057"/>
              <a:gd name="connsiteX18" fmla="*/ 258042 w 317509"/>
              <a:gd name="connsiteY18" fmla="*/ 2909 h 326057"/>
              <a:gd name="connsiteX19" fmla="*/ 265835 w 317509"/>
              <a:gd name="connsiteY19" fmla="*/ 2909 h 326057"/>
              <a:gd name="connsiteX20" fmla="*/ 316491 w 317509"/>
              <a:gd name="connsiteY20" fmla="*/ 89512 h 326057"/>
              <a:gd name="connsiteX21" fmla="*/ 311295 w 317509"/>
              <a:gd name="connsiteY21" fmla="*/ 97268 h 326057"/>
              <a:gd name="connsiteX22" fmla="*/ 294410 w 317509"/>
              <a:gd name="connsiteY22" fmla="*/ 97268 h 326057"/>
              <a:gd name="connsiteX23" fmla="*/ 294410 w 317509"/>
              <a:gd name="connsiteY23" fmla="*/ 322178 h 326057"/>
              <a:gd name="connsiteX24" fmla="*/ 289214 w 317509"/>
              <a:gd name="connsiteY24" fmla="*/ 326056 h 326057"/>
              <a:gd name="connsiteX25" fmla="*/ 234662 w 317509"/>
              <a:gd name="connsiteY25" fmla="*/ 326056 h 326057"/>
              <a:gd name="connsiteX26" fmla="*/ 229467 w 317509"/>
              <a:gd name="connsiteY26" fmla="*/ 322178 h 326057"/>
              <a:gd name="connsiteX27" fmla="*/ 229467 w 317509"/>
              <a:gd name="connsiteY27" fmla="*/ 97268 h 326057"/>
              <a:gd name="connsiteX28" fmla="*/ 212581 w 317509"/>
              <a:gd name="connsiteY28" fmla="*/ 97268 h 326057"/>
              <a:gd name="connsiteX29" fmla="*/ 207386 w 317509"/>
              <a:gd name="connsiteY29" fmla="*/ 89512 h 326057"/>
              <a:gd name="connsiteX30" fmla="*/ 258042 w 317509"/>
              <a:gd name="connsiteY30" fmla="*/ 2909 h 326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7509" h="326057">
                <a:moveTo>
                  <a:pt x="5145" y="226044"/>
                </a:moveTo>
                <a:cubicBezTo>
                  <a:pt x="69467" y="226044"/>
                  <a:pt x="69467" y="226044"/>
                  <a:pt x="69467" y="226044"/>
                </a:cubicBezTo>
                <a:cubicBezTo>
                  <a:pt x="72040" y="226044"/>
                  <a:pt x="74613" y="228642"/>
                  <a:pt x="74613" y="231240"/>
                </a:cubicBezTo>
                <a:cubicBezTo>
                  <a:pt x="74613" y="322160"/>
                  <a:pt x="74613" y="322160"/>
                  <a:pt x="74613" y="322160"/>
                </a:cubicBezTo>
                <a:cubicBezTo>
                  <a:pt x="74613" y="324758"/>
                  <a:pt x="72040" y="326057"/>
                  <a:pt x="69467" y="326057"/>
                </a:cubicBezTo>
                <a:cubicBezTo>
                  <a:pt x="5145" y="326057"/>
                  <a:pt x="5145" y="326057"/>
                  <a:pt x="5145" y="326057"/>
                </a:cubicBezTo>
                <a:cubicBezTo>
                  <a:pt x="2573" y="326057"/>
                  <a:pt x="0" y="324758"/>
                  <a:pt x="0" y="322160"/>
                </a:cubicBezTo>
                <a:cubicBezTo>
                  <a:pt x="0" y="231240"/>
                  <a:pt x="0" y="231240"/>
                  <a:pt x="0" y="231240"/>
                </a:cubicBezTo>
                <a:cubicBezTo>
                  <a:pt x="0" y="228642"/>
                  <a:pt x="2573" y="226044"/>
                  <a:pt x="5145" y="226044"/>
                </a:cubicBezTo>
                <a:close/>
                <a:moveTo>
                  <a:pt x="119555" y="156194"/>
                </a:moveTo>
                <a:cubicBezTo>
                  <a:pt x="119555" y="156194"/>
                  <a:pt x="119555" y="156194"/>
                  <a:pt x="185245" y="156194"/>
                </a:cubicBezTo>
                <a:cubicBezTo>
                  <a:pt x="187872" y="156194"/>
                  <a:pt x="190500" y="158787"/>
                  <a:pt x="190500" y="161381"/>
                </a:cubicBezTo>
                <a:cubicBezTo>
                  <a:pt x="190500" y="161381"/>
                  <a:pt x="190500" y="161381"/>
                  <a:pt x="190500" y="322167"/>
                </a:cubicBezTo>
                <a:cubicBezTo>
                  <a:pt x="190500" y="324760"/>
                  <a:pt x="187872" y="326057"/>
                  <a:pt x="185245" y="326057"/>
                </a:cubicBezTo>
                <a:cubicBezTo>
                  <a:pt x="185245" y="326057"/>
                  <a:pt x="185245" y="326057"/>
                  <a:pt x="119555" y="326057"/>
                </a:cubicBezTo>
                <a:cubicBezTo>
                  <a:pt x="116927" y="326057"/>
                  <a:pt x="114300" y="324760"/>
                  <a:pt x="114300" y="322167"/>
                </a:cubicBezTo>
                <a:cubicBezTo>
                  <a:pt x="114300" y="322167"/>
                  <a:pt x="114300" y="322167"/>
                  <a:pt x="114300" y="161381"/>
                </a:cubicBezTo>
                <a:cubicBezTo>
                  <a:pt x="114300" y="158787"/>
                  <a:pt x="116927" y="156194"/>
                  <a:pt x="119555" y="156194"/>
                </a:cubicBezTo>
                <a:close/>
                <a:moveTo>
                  <a:pt x="258042" y="2909"/>
                </a:moveTo>
                <a:cubicBezTo>
                  <a:pt x="259341" y="-969"/>
                  <a:pt x="263237" y="-969"/>
                  <a:pt x="265835" y="2909"/>
                </a:cubicBezTo>
                <a:cubicBezTo>
                  <a:pt x="265835" y="2909"/>
                  <a:pt x="265835" y="2909"/>
                  <a:pt x="316491" y="89512"/>
                </a:cubicBezTo>
                <a:cubicBezTo>
                  <a:pt x="319088" y="93390"/>
                  <a:pt x="316491" y="97268"/>
                  <a:pt x="311295" y="97268"/>
                </a:cubicBezTo>
                <a:cubicBezTo>
                  <a:pt x="311295" y="97268"/>
                  <a:pt x="311295" y="97268"/>
                  <a:pt x="294410" y="97268"/>
                </a:cubicBezTo>
                <a:cubicBezTo>
                  <a:pt x="294410" y="97268"/>
                  <a:pt x="294410" y="97268"/>
                  <a:pt x="294410" y="322178"/>
                </a:cubicBezTo>
                <a:cubicBezTo>
                  <a:pt x="294410" y="324763"/>
                  <a:pt x="291812" y="326056"/>
                  <a:pt x="289214" y="326056"/>
                </a:cubicBezTo>
                <a:cubicBezTo>
                  <a:pt x="289214" y="326056"/>
                  <a:pt x="289214" y="326056"/>
                  <a:pt x="234662" y="326056"/>
                </a:cubicBezTo>
                <a:cubicBezTo>
                  <a:pt x="232064" y="326056"/>
                  <a:pt x="229467" y="324763"/>
                  <a:pt x="229467" y="322178"/>
                </a:cubicBezTo>
                <a:cubicBezTo>
                  <a:pt x="229467" y="322178"/>
                  <a:pt x="229467" y="322178"/>
                  <a:pt x="229467" y="97268"/>
                </a:cubicBezTo>
                <a:cubicBezTo>
                  <a:pt x="229467" y="97268"/>
                  <a:pt x="229467" y="97268"/>
                  <a:pt x="212581" y="97268"/>
                </a:cubicBezTo>
                <a:cubicBezTo>
                  <a:pt x="207386" y="97268"/>
                  <a:pt x="204788" y="93390"/>
                  <a:pt x="207386" y="89512"/>
                </a:cubicBezTo>
                <a:cubicBezTo>
                  <a:pt x="207386" y="89512"/>
                  <a:pt x="207386" y="89512"/>
                  <a:pt x="258042" y="290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65000"/>
                  <a:lumOff val="35000"/>
                </a:schemeClr>
              </a:solidFill>
              <a:latin typeface="Calibri" panose="020F0502020204030204" pitchFamily="34" charset="0"/>
            </a:endParaRPr>
          </a:p>
        </p:txBody>
      </p:sp>
      <p:sp>
        <p:nvSpPr>
          <p:cNvPr id="86" name="椭圆 16"/>
          <p:cNvSpPr/>
          <p:nvPr/>
        </p:nvSpPr>
        <p:spPr>
          <a:xfrm>
            <a:off x="6055714" y="5411986"/>
            <a:ext cx="311256" cy="274080"/>
          </a:xfrm>
          <a:custGeom>
            <a:avLst/>
            <a:gdLst>
              <a:gd name="connsiteX0" fmla="*/ 311151 w 331788"/>
              <a:gd name="connsiteY0" fmla="*/ 34925 h 331788"/>
              <a:gd name="connsiteX1" fmla="*/ 331788 w 331788"/>
              <a:gd name="connsiteY1" fmla="*/ 92075 h 331788"/>
              <a:gd name="connsiteX2" fmla="*/ 311151 w 331788"/>
              <a:gd name="connsiteY2" fmla="*/ 98425 h 331788"/>
              <a:gd name="connsiteX3" fmla="*/ 304801 w 331788"/>
              <a:gd name="connsiteY3" fmla="*/ 76200 h 331788"/>
              <a:gd name="connsiteX4" fmla="*/ 254001 w 331788"/>
              <a:gd name="connsiteY4" fmla="*/ 222251 h 331788"/>
              <a:gd name="connsiteX5" fmla="*/ 206376 w 331788"/>
              <a:gd name="connsiteY5" fmla="*/ 146050 h 331788"/>
              <a:gd name="connsiteX6" fmla="*/ 157163 w 331788"/>
              <a:gd name="connsiteY6" fmla="*/ 241301 h 331788"/>
              <a:gd name="connsiteX7" fmla="*/ 103188 w 331788"/>
              <a:gd name="connsiteY7" fmla="*/ 163513 h 331788"/>
              <a:gd name="connsiteX8" fmla="*/ 61913 w 331788"/>
              <a:gd name="connsiteY8" fmla="*/ 242888 h 331788"/>
              <a:gd name="connsiteX9" fmla="*/ 44450 w 331788"/>
              <a:gd name="connsiteY9" fmla="*/ 231776 h 331788"/>
              <a:gd name="connsiteX10" fmla="*/ 101600 w 331788"/>
              <a:gd name="connsiteY10" fmla="*/ 123825 h 331788"/>
              <a:gd name="connsiteX11" fmla="*/ 153988 w 331788"/>
              <a:gd name="connsiteY11" fmla="*/ 201613 h 331788"/>
              <a:gd name="connsiteX12" fmla="*/ 203201 w 331788"/>
              <a:gd name="connsiteY12" fmla="*/ 106363 h 331788"/>
              <a:gd name="connsiteX13" fmla="*/ 247651 w 331788"/>
              <a:gd name="connsiteY13" fmla="*/ 174625 h 331788"/>
              <a:gd name="connsiteX14" fmla="*/ 284163 w 331788"/>
              <a:gd name="connsiteY14" fmla="*/ 69850 h 331788"/>
              <a:gd name="connsiteX15" fmla="*/ 263526 w 331788"/>
              <a:gd name="connsiteY15" fmla="*/ 79375 h 331788"/>
              <a:gd name="connsiteX16" fmla="*/ 255588 w 331788"/>
              <a:gd name="connsiteY16" fmla="*/ 61913 h 331788"/>
              <a:gd name="connsiteX17" fmla="*/ 0 w 331788"/>
              <a:gd name="connsiteY17" fmla="*/ 0 h 331788"/>
              <a:gd name="connsiteX18" fmla="*/ 20637 w 331788"/>
              <a:gd name="connsiteY18" fmla="*/ 0 h 331788"/>
              <a:gd name="connsiteX19" fmla="*/ 20637 w 331788"/>
              <a:gd name="connsiteY19" fmla="*/ 311151 h 331788"/>
              <a:gd name="connsiteX20" fmla="*/ 331788 w 331788"/>
              <a:gd name="connsiteY20" fmla="*/ 311151 h 331788"/>
              <a:gd name="connsiteX21" fmla="*/ 331788 w 331788"/>
              <a:gd name="connsiteY21" fmla="*/ 331788 h 331788"/>
              <a:gd name="connsiteX22" fmla="*/ 0 w 331788"/>
              <a:gd name="connsiteY22" fmla="*/ 331788 h 33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31788" h="331788">
                <a:moveTo>
                  <a:pt x="311151" y="34925"/>
                </a:moveTo>
                <a:lnTo>
                  <a:pt x="331788" y="92075"/>
                </a:lnTo>
                <a:lnTo>
                  <a:pt x="311151" y="98425"/>
                </a:lnTo>
                <a:lnTo>
                  <a:pt x="304801" y="76200"/>
                </a:lnTo>
                <a:lnTo>
                  <a:pt x="254001" y="222251"/>
                </a:lnTo>
                <a:lnTo>
                  <a:pt x="206376" y="146050"/>
                </a:lnTo>
                <a:lnTo>
                  <a:pt x="157163" y="241301"/>
                </a:lnTo>
                <a:lnTo>
                  <a:pt x="103188" y="163513"/>
                </a:lnTo>
                <a:lnTo>
                  <a:pt x="61913" y="242888"/>
                </a:lnTo>
                <a:lnTo>
                  <a:pt x="44450" y="231776"/>
                </a:lnTo>
                <a:lnTo>
                  <a:pt x="101600" y="123825"/>
                </a:lnTo>
                <a:lnTo>
                  <a:pt x="153988" y="201613"/>
                </a:lnTo>
                <a:lnTo>
                  <a:pt x="203201" y="106363"/>
                </a:lnTo>
                <a:lnTo>
                  <a:pt x="247651" y="174625"/>
                </a:lnTo>
                <a:lnTo>
                  <a:pt x="284163" y="69850"/>
                </a:lnTo>
                <a:lnTo>
                  <a:pt x="263526" y="79375"/>
                </a:lnTo>
                <a:lnTo>
                  <a:pt x="255588" y="61913"/>
                </a:lnTo>
                <a:close/>
                <a:moveTo>
                  <a:pt x="0" y="0"/>
                </a:moveTo>
                <a:lnTo>
                  <a:pt x="20637" y="0"/>
                </a:lnTo>
                <a:lnTo>
                  <a:pt x="20637" y="311151"/>
                </a:lnTo>
                <a:lnTo>
                  <a:pt x="331788" y="311151"/>
                </a:lnTo>
                <a:lnTo>
                  <a:pt x="331788" y="331788"/>
                </a:lnTo>
                <a:lnTo>
                  <a:pt x="0" y="33178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zh-CN" altLang="en-US">
              <a:solidFill>
                <a:schemeClr val="tx1">
                  <a:lumMod val="65000"/>
                  <a:lumOff val="35000"/>
                </a:schemeClr>
              </a:solidFill>
              <a:latin typeface="Calibri" panose="020F0502020204030204" pitchFamily="34" charset="0"/>
            </a:endParaRPr>
          </a:p>
        </p:txBody>
      </p:sp>
      <p:sp>
        <p:nvSpPr>
          <p:cNvPr id="88" name="椭圆 11"/>
          <p:cNvSpPr/>
          <p:nvPr/>
        </p:nvSpPr>
        <p:spPr>
          <a:xfrm>
            <a:off x="6119836" y="2517382"/>
            <a:ext cx="245729" cy="226677"/>
          </a:xfrm>
          <a:custGeom>
            <a:avLst/>
            <a:gdLst>
              <a:gd name="connsiteX0" fmla="*/ 145025 w 331788"/>
              <a:gd name="connsiteY0" fmla="*/ 104594 h 331536"/>
              <a:gd name="connsiteX1" fmla="*/ 198438 w 331788"/>
              <a:gd name="connsiteY1" fmla="*/ 123670 h 331536"/>
              <a:gd name="connsiteX2" fmla="*/ 198438 w 331788"/>
              <a:gd name="connsiteY2" fmla="*/ 152614 h 331536"/>
              <a:gd name="connsiteX3" fmla="*/ 169334 w 331788"/>
              <a:gd name="connsiteY3" fmla="*/ 152614 h 331536"/>
              <a:gd name="connsiteX4" fmla="*/ 113771 w 331788"/>
              <a:gd name="connsiteY4" fmla="*/ 167085 h 331536"/>
              <a:gd name="connsiteX5" fmla="*/ 51594 w 331788"/>
              <a:gd name="connsiteY5" fmla="*/ 227603 h 331536"/>
              <a:gd name="connsiteX6" fmla="*/ 41010 w 331788"/>
              <a:gd name="connsiteY6" fmla="*/ 253915 h 331536"/>
              <a:gd name="connsiteX7" fmla="*/ 51594 w 331788"/>
              <a:gd name="connsiteY7" fmla="*/ 280228 h 331536"/>
              <a:gd name="connsiteX8" fmla="*/ 105833 w 331788"/>
              <a:gd name="connsiteY8" fmla="*/ 280228 h 331536"/>
              <a:gd name="connsiteX9" fmla="*/ 121708 w 331788"/>
              <a:gd name="connsiteY9" fmla="*/ 263125 h 331536"/>
              <a:gd name="connsiteX10" fmla="*/ 150813 w 331788"/>
              <a:gd name="connsiteY10" fmla="*/ 263125 h 331536"/>
              <a:gd name="connsiteX11" fmla="*/ 150813 w 331788"/>
              <a:gd name="connsiteY11" fmla="*/ 292068 h 331536"/>
              <a:gd name="connsiteX12" fmla="*/ 134938 w 331788"/>
              <a:gd name="connsiteY12" fmla="*/ 309171 h 331536"/>
              <a:gd name="connsiteX13" fmla="*/ 78052 w 331788"/>
              <a:gd name="connsiteY13" fmla="*/ 331536 h 331536"/>
              <a:gd name="connsiteX14" fmla="*/ 22489 w 331788"/>
              <a:gd name="connsiteY14" fmla="*/ 309171 h 331536"/>
              <a:gd name="connsiteX15" fmla="*/ 0 w 331788"/>
              <a:gd name="connsiteY15" fmla="*/ 253915 h 331536"/>
              <a:gd name="connsiteX16" fmla="*/ 22489 w 331788"/>
              <a:gd name="connsiteY16" fmla="*/ 198660 h 331536"/>
              <a:gd name="connsiteX17" fmla="*/ 84666 w 331788"/>
              <a:gd name="connsiteY17" fmla="*/ 136826 h 331536"/>
              <a:gd name="connsiteX18" fmla="*/ 145025 w 331788"/>
              <a:gd name="connsiteY18" fmla="*/ 104594 h 331536"/>
              <a:gd name="connsiteX19" fmla="*/ 254829 w 331788"/>
              <a:gd name="connsiteY19" fmla="*/ 43 h 331536"/>
              <a:gd name="connsiteX20" fmla="*/ 309472 w 331788"/>
              <a:gd name="connsiteY20" fmla="*/ 24739 h 331536"/>
              <a:gd name="connsiteX21" fmla="*/ 331788 w 331788"/>
              <a:gd name="connsiteY21" fmla="*/ 80057 h 331536"/>
              <a:gd name="connsiteX22" fmla="*/ 309472 w 331788"/>
              <a:gd name="connsiteY22" fmla="*/ 135376 h 331536"/>
              <a:gd name="connsiteX23" fmla="*/ 242522 w 331788"/>
              <a:gd name="connsiteY23" fmla="*/ 199914 h 331536"/>
              <a:gd name="connsiteX24" fmla="*/ 180823 w 331788"/>
              <a:gd name="connsiteY24" fmla="*/ 231524 h 331536"/>
              <a:gd name="connsiteX25" fmla="*/ 134877 w 331788"/>
              <a:gd name="connsiteY25" fmla="*/ 210451 h 331536"/>
              <a:gd name="connsiteX26" fmla="*/ 134877 w 331788"/>
              <a:gd name="connsiteY26" fmla="*/ 181474 h 331536"/>
              <a:gd name="connsiteX27" fmla="*/ 163757 w 331788"/>
              <a:gd name="connsiteY27" fmla="*/ 181474 h 331536"/>
              <a:gd name="connsiteX28" fmla="*/ 213641 w 331788"/>
              <a:gd name="connsiteY28" fmla="*/ 170937 h 331536"/>
              <a:gd name="connsiteX29" fmla="*/ 280591 w 331788"/>
              <a:gd name="connsiteY29" fmla="*/ 106399 h 331536"/>
              <a:gd name="connsiteX30" fmla="*/ 291093 w 331788"/>
              <a:gd name="connsiteY30" fmla="*/ 80057 h 331536"/>
              <a:gd name="connsiteX31" fmla="*/ 280591 w 331788"/>
              <a:gd name="connsiteY31" fmla="*/ 53715 h 331536"/>
              <a:gd name="connsiteX32" fmla="*/ 232020 w 331788"/>
              <a:gd name="connsiteY32" fmla="*/ 49764 h 331536"/>
              <a:gd name="connsiteX33" fmla="*/ 211016 w 331788"/>
              <a:gd name="connsiteY33" fmla="*/ 70838 h 331536"/>
              <a:gd name="connsiteX34" fmla="*/ 182135 w 331788"/>
              <a:gd name="connsiteY34" fmla="*/ 70838 h 331536"/>
              <a:gd name="connsiteX35" fmla="*/ 182135 w 331788"/>
              <a:gd name="connsiteY35" fmla="*/ 41861 h 331536"/>
              <a:gd name="connsiteX36" fmla="*/ 203139 w 331788"/>
              <a:gd name="connsiteY36" fmla="*/ 20788 h 331536"/>
              <a:gd name="connsiteX37" fmla="*/ 254829 w 331788"/>
              <a:gd name="connsiteY37" fmla="*/ 43 h 33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31788" h="331536">
                <a:moveTo>
                  <a:pt x="145025" y="104594"/>
                </a:moveTo>
                <a:cubicBezTo>
                  <a:pt x="164703" y="102292"/>
                  <a:pt x="183224" y="108541"/>
                  <a:pt x="198438" y="123670"/>
                </a:cubicBezTo>
                <a:cubicBezTo>
                  <a:pt x="206375" y="131564"/>
                  <a:pt x="206375" y="144720"/>
                  <a:pt x="198438" y="152614"/>
                </a:cubicBezTo>
                <a:cubicBezTo>
                  <a:pt x="190500" y="160507"/>
                  <a:pt x="177271" y="160507"/>
                  <a:pt x="169334" y="152614"/>
                </a:cubicBezTo>
                <a:cubicBezTo>
                  <a:pt x="150813" y="135511"/>
                  <a:pt x="127000" y="153929"/>
                  <a:pt x="113771" y="167085"/>
                </a:cubicBezTo>
                <a:cubicBezTo>
                  <a:pt x="113771" y="167085"/>
                  <a:pt x="113771" y="167085"/>
                  <a:pt x="51594" y="227603"/>
                </a:cubicBezTo>
                <a:cubicBezTo>
                  <a:pt x="44979" y="234181"/>
                  <a:pt x="41010" y="243391"/>
                  <a:pt x="41010" y="253915"/>
                </a:cubicBezTo>
                <a:cubicBezTo>
                  <a:pt x="41010" y="263125"/>
                  <a:pt x="44979" y="272334"/>
                  <a:pt x="51594" y="280228"/>
                </a:cubicBezTo>
                <a:cubicBezTo>
                  <a:pt x="66146" y="294699"/>
                  <a:pt x="89958" y="294699"/>
                  <a:pt x="105833" y="280228"/>
                </a:cubicBezTo>
                <a:cubicBezTo>
                  <a:pt x="105833" y="280228"/>
                  <a:pt x="105833" y="280228"/>
                  <a:pt x="121708" y="263125"/>
                </a:cubicBezTo>
                <a:cubicBezTo>
                  <a:pt x="129646" y="255231"/>
                  <a:pt x="142875" y="255231"/>
                  <a:pt x="150813" y="263125"/>
                </a:cubicBezTo>
                <a:cubicBezTo>
                  <a:pt x="158750" y="271018"/>
                  <a:pt x="158750" y="284174"/>
                  <a:pt x="150813" y="292068"/>
                </a:cubicBezTo>
                <a:cubicBezTo>
                  <a:pt x="150813" y="292068"/>
                  <a:pt x="150813" y="292068"/>
                  <a:pt x="134938" y="309171"/>
                </a:cubicBezTo>
                <a:cubicBezTo>
                  <a:pt x="119062" y="323643"/>
                  <a:pt x="99219" y="331536"/>
                  <a:pt x="78052" y="331536"/>
                </a:cubicBezTo>
                <a:cubicBezTo>
                  <a:pt x="58208" y="331536"/>
                  <a:pt x="38364" y="323643"/>
                  <a:pt x="22489" y="309171"/>
                </a:cubicBezTo>
                <a:cubicBezTo>
                  <a:pt x="7937" y="294699"/>
                  <a:pt x="0" y="274965"/>
                  <a:pt x="0" y="253915"/>
                </a:cubicBezTo>
                <a:cubicBezTo>
                  <a:pt x="0" y="232866"/>
                  <a:pt x="7937" y="213132"/>
                  <a:pt x="22489" y="198660"/>
                </a:cubicBezTo>
                <a:cubicBezTo>
                  <a:pt x="22489" y="198660"/>
                  <a:pt x="22489" y="198660"/>
                  <a:pt x="84666" y="136826"/>
                </a:cubicBezTo>
                <a:cubicBezTo>
                  <a:pt x="104510" y="117750"/>
                  <a:pt x="125346" y="106896"/>
                  <a:pt x="145025" y="104594"/>
                </a:cubicBezTo>
                <a:close/>
                <a:moveTo>
                  <a:pt x="254829" y="43"/>
                </a:moveTo>
                <a:cubicBezTo>
                  <a:pt x="273700" y="702"/>
                  <a:pt x="293063" y="8934"/>
                  <a:pt x="309472" y="24739"/>
                </a:cubicBezTo>
                <a:cubicBezTo>
                  <a:pt x="323912" y="39227"/>
                  <a:pt x="331788" y="58984"/>
                  <a:pt x="331788" y="80057"/>
                </a:cubicBezTo>
                <a:cubicBezTo>
                  <a:pt x="331788" y="101131"/>
                  <a:pt x="323912" y="120887"/>
                  <a:pt x="309472" y="135376"/>
                </a:cubicBezTo>
                <a:cubicBezTo>
                  <a:pt x="309472" y="135376"/>
                  <a:pt x="309472" y="135376"/>
                  <a:pt x="242522" y="199914"/>
                </a:cubicBezTo>
                <a:cubicBezTo>
                  <a:pt x="222831" y="220987"/>
                  <a:pt x="201827" y="231524"/>
                  <a:pt x="180823" y="231524"/>
                </a:cubicBezTo>
                <a:cubicBezTo>
                  <a:pt x="165070" y="231524"/>
                  <a:pt x="149317" y="223622"/>
                  <a:pt x="134877" y="210451"/>
                </a:cubicBezTo>
                <a:cubicBezTo>
                  <a:pt x="127000" y="202548"/>
                  <a:pt x="127000" y="189377"/>
                  <a:pt x="134877" y="181474"/>
                </a:cubicBezTo>
                <a:cubicBezTo>
                  <a:pt x="142753" y="173572"/>
                  <a:pt x="155881" y="173572"/>
                  <a:pt x="163757" y="181474"/>
                </a:cubicBezTo>
                <a:cubicBezTo>
                  <a:pt x="170321" y="186743"/>
                  <a:pt x="184761" y="201231"/>
                  <a:pt x="213641" y="170937"/>
                </a:cubicBezTo>
                <a:cubicBezTo>
                  <a:pt x="213641" y="170937"/>
                  <a:pt x="213641" y="170937"/>
                  <a:pt x="280591" y="106399"/>
                </a:cubicBezTo>
                <a:cubicBezTo>
                  <a:pt x="287155" y="98497"/>
                  <a:pt x="291093" y="89277"/>
                  <a:pt x="291093" y="80057"/>
                </a:cubicBezTo>
                <a:cubicBezTo>
                  <a:pt x="291093" y="69520"/>
                  <a:pt x="287155" y="60301"/>
                  <a:pt x="280591" y="53715"/>
                </a:cubicBezTo>
                <a:cubicBezTo>
                  <a:pt x="267464" y="40544"/>
                  <a:pt x="246460" y="33959"/>
                  <a:pt x="232020" y="49764"/>
                </a:cubicBezTo>
                <a:cubicBezTo>
                  <a:pt x="232020" y="49764"/>
                  <a:pt x="232020" y="49764"/>
                  <a:pt x="211016" y="70838"/>
                </a:cubicBezTo>
                <a:cubicBezTo>
                  <a:pt x="203139" y="78740"/>
                  <a:pt x="190012" y="78740"/>
                  <a:pt x="182135" y="70838"/>
                </a:cubicBezTo>
                <a:cubicBezTo>
                  <a:pt x="174259" y="62935"/>
                  <a:pt x="174259" y="49764"/>
                  <a:pt x="182135" y="41861"/>
                </a:cubicBezTo>
                <a:cubicBezTo>
                  <a:pt x="182135" y="41861"/>
                  <a:pt x="182135" y="41861"/>
                  <a:pt x="203139" y="20788"/>
                </a:cubicBezTo>
                <a:cubicBezTo>
                  <a:pt x="217579" y="6300"/>
                  <a:pt x="235958" y="-615"/>
                  <a:pt x="254829" y="4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65000"/>
                  <a:lumOff val="35000"/>
                </a:schemeClr>
              </a:solidFill>
              <a:latin typeface="Calibri" panose="020F0502020204030204" pitchFamily="34" charset="0"/>
            </a:endParaRPr>
          </a:p>
        </p:txBody>
      </p:sp>
      <p:sp>
        <p:nvSpPr>
          <p:cNvPr id="90" name="椭圆 38"/>
          <p:cNvSpPr/>
          <p:nvPr/>
        </p:nvSpPr>
        <p:spPr>
          <a:xfrm>
            <a:off x="6050009" y="4712042"/>
            <a:ext cx="387350" cy="316754"/>
          </a:xfrm>
          <a:custGeom>
            <a:avLst/>
            <a:gdLst>
              <a:gd name="connsiteX0" fmla="*/ 192254 w 338138"/>
              <a:gd name="connsiteY0" fmla="*/ 135421 h 335282"/>
              <a:gd name="connsiteX1" fmla="*/ 152810 w 338138"/>
              <a:gd name="connsiteY1" fmla="*/ 151158 h 335282"/>
              <a:gd name="connsiteX2" fmla="*/ 152810 w 338138"/>
              <a:gd name="connsiteY2" fmla="*/ 229842 h 335282"/>
              <a:gd name="connsiteX3" fmla="*/ 232697 w 338138"/>
              <a:gd name="connsiteY3" fmla="*/ 229842 h 335282"/>
              <a:gd name="connsiteX4" fmla="*/ 232697 w 338138"/>
              <a:gd name="connsiteY4" fmla="*/ 151158 h 335282"/>
              <a:gd name="connsiteX5" fmla="*/ 192254 w 338138"/>
              <a:gd name="connsiteY5" fmla="*/ 135421 h 335282"/>
              <a:gd name="connsiteX6" fmla="*/ 238125 w 338138"/>
              <a:gd name="connsiteY6" fmla="*/ 69850 h 335282"/>
              <a:gd name="connsiteX7" fmla="*/ 225425 w 338138"/>
              <a:gd name="connsiteY7" fmla="*/ 80963 h 335282"/>
              <a:gd name="connsiteX8" fmla="*/ 238125 w 338138"/>
              <a:gd name="connsiteY8" fmla="*/ 92076 h 335282"/>
              <a:gd name="connsiteX9" fmla="*/ 250825 w 338138"/>
              <a:gd name="connsiteY9" fmla="*/ 80963 h 335282"/>
              <a:gd name="connsiteX10" fmla="*/ 238125 w 338138"/>
              <a:gd name="connsiteY10" fmla="*/ 69850 h 335282"/>
              <a:gd name="connsiteX11" fmla="*/ 214313 w 338138"/>
              <a:gd name="connsiteY11" fmla="*/ 57150 h 335282"/>
              <a:gd name="connsiteX12" fmla="*/ 263526 w 338138"/>
              <a:gd name="connsiteY12" fmla="*/ 57150 h 335282"/>
              <a:gd name="connsiteX13" fmla="*/ 263526 w 338138"/>
              <a:gd name="connsiteY13" fmla="*/ 106363 h 335282"/>
              <a:gd name="connsiteX14" fmla="*/ 214313 w 338138"/>
              <a:gd name="connsiteY14" fmla="*/ 106363 h 335282"/>
              <a:gd name="connsiteX15" fmla="*/ 49213 w 338138"/>
              <a:gd name="connsiteY15" fmla="*/ 57150 h 335282"/>
              <a:gd name="connsiteX16" fmla="*/ 195263 w 338138"/>
              <a:gd name="connsiteY16" fmla="*/ 57150 h 335282"/>
              <a:gd name="connsiteX17" fmla="*/ 195263 w 338138"/>
              <a:gd name="connsiteY17" fmla="*/ 106363 h 335282"/>
              <a:gd name="connsiteX18" fmla="*/ 49213 w 338138"/>
              <a:gd name="connsiteY18" fmla="*/ 106363 h 335282"/>
              <a:gd name="connsiteX19" fmla="*/ 22225 w 338138"/>
              <a:gd name="connsiteY19" fmla="*/ 28575 h 335282"/>
              <a:gd name="connsiteX20" fmla="*/ 22225 w 338138"/>
              <a:gd name="connsiteY20" fmla="*/ 269875 h 335282"/>
              <a:gd name="connsiteX21" fmla="*/ 241853 w 338138"/>
              <a:gd name="connsiteY21" fmla="*/ 269875 h 335282"/>
              <a:gd name="connsiteX22" fmla="*/ 247114 w 338138"/>
              <a:gd name="connsiteY22" fmla="*/ 259384 h 335282"/>
              <a:gd name="connsiteX23" fmla="*/ 233962 w 338138"/>
              <a:gd name="connsiteY23" fmla="*/ 248892 h 335282"/>
              <a:gd name="connsiteX24" fmla="*/ 155054 w 338138"/>
              <a:gd name="connsiteY24" fmla="*/ 251515 h 335282"/>
              <a:gd name="connsiteX25" fmla="*/ 49843 w 338138"/>
              <a:gd name="connsiteY25" fmla="*/ 251515 h 335282"/>
              <a:gd name="connsiteX26" fmla="*/ 49843 w 338138"/>
              <a:gd name="connsiteY26" fmla="*/ 231844 h 335282"/>
              <a:gd name="connsiteX27" fmla="*/ 135327 w 338138"/>
              <a:gd name="connsiteY27" fmla="*/ 231844 h 335282"/>
              <a:gd name="connsiteX28" fmla="*/ 122175 w 338138"/>
              <a:gd name="connsiteY28" fmla="*/ 201682 h 335282"/>
              <a:gd name="connsiteX29" fmla="*/ 49843 w 338138"/>
              <a:gd name="connsiteY29" fmla="*/ 201682 h 335282"/>
              <a:gd name="connsiteX30" fmla="*/ 49843 w 338138"/>
              <a:gd name="connsiteY30" fmla="*/ 183322 h 335282"/>
              <a:gd name="connsiteX31" fmla="*/ 120860 w 338138"/>
              <a:gd name="connsiteY31" fmla="*/ 183322 h 335282"/>
              <a:gd name="connsiteX32" fmla="*/ 131381 w 338138"/>
              <a:gd name="connsiteY32" fmla="*/ 153159 h 335282"/>
              <a:gd name="connsiteX33" fmla="*/ 49843 w 338138"/>
              <a:gd name="connsiteY33" fmla="*/ 153159 h 335282"/>
              <a:gd name="connsiteX34" fmla="*/ 49843 w 338138"/>
              <a:gd name="connsiteY34" fmla="*/ 134800 h 335282"/>
              <a:gd name="connsiteX35" fmla="*/ 147163 w 338138"/>
              <a:gd name="connsiteY35" fmla="*/ 134800 h 335282"/>
              <a:gd name="connsiteX36" fmla="*/ 243168 w 338138"/>
              <a:gd name="connsiteY36" fmla="*/ 138734 h 335282"/>
              <a:gd name="connsiteX37" fmla="*/ 251059 w 338138"/>
              <a:gd name="connsiteY37" fmla="*/ 231844 h 335282"/>
              <a:gd name="connsiteX38" fmla="*/ 264210 w 338138"/>
              <a:gd name="connsiteY38" fmla="*/ 243647 h 335282"/>
              <a:gd name="connsiteX39" fmla="*/ 272101 w 338138"/>
              <a:gd name="connsiteY39" fmla="*/ 238401 h 335282"/>
              <a:gd name="connsiteX40" fmla="*/ 290513 w 338138"/>
              <a:gd name="connsiteY40" fmla="*/ 256761 h 335282"/>
              <a:gd name="connsiteX41" fmla="*/ 290513 w 338138"/>
              <a:gd name="connsiteY41" fmla="*/ 28575 h 335282"/>
              <a:gd name="connsiteX42" fmla="*/ 22225 w 338138"/>
              <a:gd name="connsiteY42" fmla="*/ 28575 h 335282"/>
              <a:gd name="connsiteX43" fmla="*/ 0 w 338138"/>
              <a:gd name="connsiteY43" fmla="*/ 0 h 335282"/>
              <a:gd name="connsiteX44" fmla="*/ 311721 w 338138"/>
              <a:gd name="connsiteY44" fmla="*/ 0 h 335282"/>
              <a:gd name="connsiteX45" fmla="*/ 311721 w 338138"/>
              <a:gd name="connsiteY45" fmla="*/ 278479 h 335282"/>
              <a:gd name="connsiteX46" fmla="*/ 338138 w 338138"/>
              <a:gd name="connsiteY46" fmla="*/ 304875 h 335282"/>
              <a:gd name="connsiteX47" fmla="*/ 330213 w 338138"/>
              <a:gd name="connsiteY47" fmla="*/ 325992 h 335282"/>
              <a:gd name="connsiteX48" fmla="*/ 307759 w 338138"/>
              <a:gd name="connsiteY48" fmla="*/ 335230 h 335282"/>
              <a:gd name="connsiteX49" fmla="*/ 262850 w 338138"/>
              <a:gd name="connsiteY49" fmla="*/ 291677 h 335282"/>
              <a:gd name="connsiteX50" fmla="*/ 0 w 338138"/>
              <a:gd name="connsiteY50" fmla="*/ 291677 h 335282"/>
              <a:gd name="connsiteX51" fmla="*/ 0 w 338138"/>
              <a:gd name="connsiteY51" fmla="*/ 0 h 335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338138" h="335282">
                <a:moveTo>
                  <a:pt x="192254" y="135421"/>
                </a:moveTo>
                <a:cubicBezTo>
                  <a:pt x="177774" y="135421"/>
                  <a:pt x="163461" y="140666"/>
                  <a:pt x="152810" y="151158"/>
                </a:cubicBezTo>
                <a:cubicBezTo>
                  <a:pt x="130175" y="173452"/>
                  <a:pt x="130175" y="207548"/>
                  <a:pt x="152810" y="229842"/>
                </a:cubicBezTo>
                <a:cubicBezTo>
                  <a:pt x="174113" y="250825"/>
                  <a:pt x="210062" y="250825"/>
                  <a:pt x="232697" y="229842"/>
                </a:cubicBezTo>
                <a:cubicBezTo>
                  <a:pt x="254000" y="207548"/>
                  <a:pt x="254000" y="173452"/>
                  <a:pt x="232697" y="151158"/>
                </a:cubicBezTo>
                <a:cubicBezTo>
                  <a:pt x="221379" y="140666"/>
                  <a:pt x="206733" y="135421"/>
                  <a:pt x="192254" y="135421"/>
                </a:cubicBezTo>
                <a:close/>
                <a:moveTo>
                  <a:pt x="238125" y="69850"/>
                </a:moveTo>
                <a:cubicBezTo>
                  <a:pt x="231111" y="69850"/>
                  <a:pt x="225425" y="74825"/>
                  <a:pt x="225425" y="80963"/>
                </a:cubicBezTo>
                <a:cubicBezTo>
                  <a:pt x="225425" y="87101"/>
                  <a:pt x="231111" y="92076"/>
                  <a:pt x="238125" y="92076"/>
                </a:cubicBezTo>
                <a:cubicBezTo>
                  <a:pt x="245139" y="92076"/>
                  <a:pt x="250825" y="87101"/>
                  <a:pt x="250825" y="80963"/>
                </a:cubicBezTo>
                <a:cubicBezTo>
                  <a:pt x="250825" y="74825"/>
                  <a:pt x="245139" y="69850"/>
                  <a:pt x="238125" y="69850"/>
                </a:cubicBezTo>
                <a:close/>
                <a:moveTo>
                  <a:pt x="214313" y="57150"/>
                </a:moveTo>
                <a:lnTo>
                  <a:pt x="263526" y="57150"/>
                </a:lnTo>
                <a:lnTo>
                  <a:pt x="263526" y="106363"/>
                </a:lnTo>
                <a:lnTo>
                  <a:pt x="214313" y="106363"/>
                </a:lnTo>
                <a:close/>
                <a:moveTo>
                  <a:pt x="49213" y="57150"/>
                </a:moveTo>
                <a:lnTo>
                  <a:pt x="195263" y="57150"/>
                </a:lnTo>
                <a:lnTo>
                  <a:pt x="195263" y="106363"/>
                </a:lnTo>
                <a:lnTo>
                  <a:pt x="49213" y="106363"/>
                </a:lnTo>
                <a:close/>
                <a:moveTo>
                  <a:pt x="22225" y="28575"/>
                </a:moveTo>
                <a:cubicBezTo>
                  <a:pt x="22225" y="28575"/>
                  <a:pt x="22225" y="28575"/>
                  <a:pt x="22225" y="269875"/>
                </a:cubicBezTo>
                <a:lnTo>
                  <a:pt x="241853" y="269875"/>
                </a:lnTo>
                <a:cubicBezTo>
                  <a:pt x="241853" y="269875"/>
                  <a:pt x="241853" y="269875"/>
                  <a:pt x="247114" y="259384"/>
                </a:cubicBezTo>
                <a:cubicBezTo>
                  <a:pt x="247114" y="259384"/>
                  <a:pt x="247114" y="259384"/>
                  <a:pt x="233962" y="248892"/>
                </a:cubicBezTo>
                <a:cubicBezTo>
                  <a:pt x="210289" y="264629"/>
                  <a:pt x="178726" y="265941"/>
                  <a:pt x="155054" y="251515"/>
                </a:cubicBezTo>
                <a:cubicBezTo>
                  <a:pt x="155054" y="251515"/>
                  <a:pt x="155054" y="251515"/>
                  <a:pt x="49843" y="251515"/>
                </a:cubicBezTo>
                <a:cubicBezTo>
                  <a:pt x="49843" y="251515"/>
                  <a:pt x="49843" y="251515"/>
                  <a:pt x="49843" y="231844"/>
                </a:cubicBezTo>
                <a:cubicBezTo>
                  <a:pt x="49843" y="231844"/>
                  <a:pt x="49843" y="231844"/>
                  <a:pt x="135327" y="231844"/>
                </a:cubicBezTo>
                <a:cubicBezTo>
                  <a:pt x="128751" y="222664"/>
                  <a:pt x="123490" y="213484"/>
                  <a:pt x="122175" y="201682"/>
                </a:cubicBezTo>
                <a:cubicBezTo>
                  <a:pt x="122175" y="201682"/>
                  <a:pt x="122175" y="201682"/>
                  <a:pt x="49843" y="201682"/>
                </a:cubicBezTo>
                <a:cubicBezTo>
                  <a:pt x="49843" y="201682"/>
                  <a:pt x="49843" y="201682"/>
                  <a:pt x="49843" y="183322"/>
                </a:cubicBezTo>
                <a:cubicBezTo>
                  <a:pt x="49843" y="183322"/>
                  <a:pt x="49843" y="183322"/>
                  <a:pt x="120860" y="183322"/>
                </a:cubicBezTo>
                <a:cubicBezTo>
                  <a:pt x="122175" y="172831"/>
                  <a:pt x="124806" y="162339"/>
                  <a:pt x="131381" y="153159"/>
                </a:cubicBezTo>
                <a:cubicBezTo>
                  <a:pt x="131381" y="153159"/>
                  <a:pt x="131381" y="153159"/>
                  <a:pt x="49843" y="153159"/>
                </a:cubicBezTo>
                <a:cubicBezTo>
                  <a:pt x="49843" y="153159"/>
                  <a:pt x="49843" y="153159"/>
                  <a:pt x="49843" y="134800"/>
                </a:cubicBezTo>
                <a:cubicBezTo>
                  <a:pt x="49843" y="134800"/>
                  <a:pt x="49843" y="134800"/>
                  <a:pt x="147163" y="134800"/>
                </a:cubicBezTo>
                <a:cubicBezTo>
                  <a:pt x="174781" y="111194"/>
                  <a:pt x="216865" y="112506"/>
                  <a:pt x="243168" y="138734"/>
                </a:cubicBezTo>
                <a:cubicBezTo>
                  <a:pt x="269471" y="164962"/>
                  <a:pt x="270786" y="202993"/>
                  <a:pt x="251059" y="231844"/>
                </a:cubicBezTo>
                <a:cubicBezTo>
                  <a:pt x="251059" y="231844"/>
                  <a:pt x="251059" y="231844"/>
                  <a:pt x="264210" y="243647"/>
                </a:cubicBezTo>
                <a:cubicBezTo>
                  <a:pt x="264210" y="243647"/>
                  <a:pt x="264210" y="243647"/>
                  <a:pt x="272101" y="238401"/>
                </a:cubicBezTo>
                <a:cubicBezTo>
                  <a:pt x="272101" y="238401"/>
                  <a:pt x="272101" y="238401"/>
                  <a:pt x="290513" y="256761"/>
                </a:cubicBezTo>
                <a:cubicBezTo>
                  <a:pt x="290513" y="256761"/>
                  <a:pt x="290513" y="256761"/>
                  <a:pt x="290513" y="28575"/>
                </a:cubicBezTo>
                <a:cubicBezTo>
                  <a:pt x="290513" y="28575"/>
                  <a:pt x="290513" y="28575"/>
                  <a:pt x="22225" y="28575"/>
                </a:cubicBezTo>
                <a:close/>
                <a:moveTo>
                  <a:pt x="0" y="0"/>
                </a:moveTo>
                <a:cubicBezTo>
                  <a:pt x="0" y="0"/>
                  <a:pt x="0" y="0"/>
                  <a:pt x="311721" y="0"/>
                </a:cubicBezTo>
                <a:cubicBezTo>
                  <a:pt x="311721" y="0"/>
                  <a:pt x="311721" y="0"/>
                  <a:pt x="311721" y="278479"/>
                </a:cubicBezTo>
                <a:cubicBezTo>
                  <a:pt x="311721" y="278479"/>
                  <a:pt x="311721" y="278479"/>
                  <a:pt x="338138" y="304875"/>
                </a:cubicBezTo>
                <a:cubicBezTo>
                  <a:pt x="338138" y="304875"/>
                  <a:pt x="338138" y="316753"/>
                  <a:pt x="330213" y="325992"/>
                </a:cubicBezTo>
                <a:cubicBezTo>
                  <a:pt x="320967" y="336550"/>
                  <a:pt x="307759" y="335230"/>
                  <a:pt x="307759" y="335230"/>
                </a:cubicBezTo>
                <a:cubicBezTo>
                  <a:pt x="307759" y="335230"/>
                  <a:pt x="307759" y="335230"/>
                  <a:pt x="262850" y="291677"/>
                </a:cubicBezTo>
                <a:cubicBezTo>
                  <a:pt x="262850" y="291677"/>
                  <a:pt x="262850" y="291677"/>
                  <a:pt x="0" y="291677"/>
                </a:cubicBezTo>
                <a:cubicBezTo>
                  <a:pt x="0" y="291677"/>
                  <a:pt x="0" y="291677"/>
                  <a:pt x="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65000"/>
                  <a:lumOff val="35000"/>
                </a:schemeClr>
              </a:solidFill>
              <a:latin typeface="Calibri" panose="020F0502020204030204" pitchFamily="34" charset="0"/>
            </a:endParaRPr>
          </a:p>
        </p:txBody>
      </p:sp>
      <p:sp>
        <p:nvSpPr>
          <p:cNvPr id="62" name="矩形 44"/>
          <p:cNvSpPr/>
          <p:nvPr/>
        </p:nvSpPr>
        <p:spPr>
          <a:xfrm>
            <a:off x="1661080" y="1069885"/>
            <a:ext cx="9163240" cy="954107"/>
          </a:xfrm>
          <a:prstGeom prst="rect">
            <a:avLst/>
          </a:prstGeom>
          <a:ln>
            <a:noFill/>
          </a:ln>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514350" indent="-514350">
              <a:buFont typeface="+mj-lt"/>
              <a:buAutoNum type="arabicPeriod" startAt="3"/>
            </a:pPr>
            <a:r>
              <a:rPr lang="en-US" altLang="en-US" sz="2800" smtClean="0"/>
              <a:t>Chọn </a:t>
            </a:r>
            <a:r>
              <a:rPr lang="en-US" altLang="en-US" sz="2800">
                <a:solidFill>
                  <a:srgbClr val="3333FF"/>
                </a:solidFill>
              </a:rPr>
              <a:t>Security</a:t>
            </a:r>
            <a:r>
              <a:rPr lang="en-US" altLang="en-US" sz="2800"/>
              <a:t> </a:t>
            </a:r>
            <a:r>
              <a:rPr lang="en-US" altLang="en-US" sz="2800" b="1">
                <a:sym typeface="Symbol" panose="05050102010706020507" pitchFamily="18" charset="2"/>
              </a:rPr>
              <a:t></a:t>
            </a:r>
            <a:r>
              <a:rPr lang="en-US" altLang="en-US" sz="2800">
                <a:sym typeface="Symbol" panose="05050102010706020507" pitchFamily="18" charset="2"/>
              </a:rPr>
              <a:t> </a:t>
            </a:r>
            <a:r>
              <a:rPr lang="en-US" altLang="en-US" sz="2800">
                <a:solidFill>
                  <a:srgbClr val="3333FF"/>
                </a:solidFill>
                <a:sym typeface="Symbol" panose="05050102010706020507" pitchFamily="18" charset="2"/>
              </a:rPr>
              <a:t>chọn kiểu xác thực</a:t>
            </a:r>
            <a:r>
              <a:rPr lang="en-US" altLang="en-US" sz="2800">
                <a:sym typeface="Symbol" panose="05050102010706020507" pitchFamily="18" charset="2"/>
              </a:rPr>
              <a:t> </a:t>
            </a:r>
            <a:r>
              <a:rPr lang="en-US" altLang="en-US" sz="2800" b="1">
                <a:sym typeface="Symbol" panose="05050102010706020507" pitchFamily="18" charset="2"/>
              </a:rPr>
              <a:t> </a:t>
            </a:r>
            <a:r>
              <a:rPr lang="en-US" altLang="en-US" sz="2800">
                <a:solidFill>
                  <a:srgbClr val="3333FF"/>
                </a:solidFill>
                <a:sym typeface="Symbol" panose="05050102010706020507" pitchFamily="18" charset="2"/>
              </a:rPr>
              <a:t>OK</a:t>
            </a:r>
            <a:endParaRPr lang="en-US" altLang="en-US" sz="2800" smtClean="0">
              <a:solidFill>
                <a:srgbClr val="3333FF"/>
              </a:solidFill>
              <a:sym typeface="Symbol" panose="05050102010706020507" pitchFamily="18" charset="2"/>
            </a:endParaRPr>
          </a:p>
          <a:p>
            <a:pPr marL="495300" indent="-495300">
              <a:buFont typeface="Wingdings 2" panose="05020102010507070707" pitchFamily="18" charset="2"/>
              <a:buAutoNum type="arabicPeriod" startAt="3"/>
            </a:pPr>
            <a:endParaRPr lang="en-US" altLang="en-US" sz="2800">
              <a:solidFill>
                <a:srgbClr val="3333FF"/>
              </a:solidFill>
              <a:sym typeface="Symbol" panose="05050102010706020507" pitchFamily="18" charset="2"/>
            </a:endParaRPr>
          </a:p>
        </p:txBody>
      </p:sp>
      <p:grpSp>
        <p:nvGrpSpPr>
          <p:cNvPr id="13" name="Group 11"/>
          <p:cNvGrpSpPr>
            <a:grpSpLocks/>
          </p:cNvGrpSpPr>
          <p:nvPr/>
        </p:nvGrpSpPr>
        <p:grpSpPr bwMode="auto">
          <a:xfrm>
            <a:off x="2697209" y="1599514"/>
            <a:ext cx="6705600" cy="4668838"/>
            <a:chOff x="960" y="1104"/>
            <a:chExt cx="4224" cy="2941"/>
          </a:xfrm>
        </p:grpSpPr>
        <p:pic>
          <p:nvPicPr>
            <p:cNvPr id="1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6" y="1104"/>
              <a:ext cx="4128" cy="29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5" name="Group 10"/>
            <p:cNvGrpSpPr>
              <a:grpSpLocks/>
            </p:cNvGrpSpPr>
            <p:nvPr/>
          </p:nvGrpSpPr>
          <p:grpSpPr bwMode="auto">
            <a:xfrm>
              <a:off x="960" y="1536"/>
              <a:ext cx="3864" cy="2472"/>
              <a:chOff x="960" y="1536"/>
              <a:chExt cx="3864" cy="2472"/>
            </a:xfrm>
          </p:grpSpPr>
          <p:sp>
            <p:nvSpPr>
              <p:cNvPr id="16" name="Oval 7"/>
              <p:cNvSpPr>
                <a:spLocks noChangeArrowheads="1"/>
              </p:cNvSpPr>
              <p:nvPr/>
            </p:nvSpPr>
            <p:spPr bwMode="auto">
              <a:xfrm>
                <a:off x="960" y="1536"/>
                <a:ext cx="672" cy="192"/>
              </a:xfrm>
              <a:prstGeom prst="ellipse">
                <a:avLst/>
              </a:prstGeom>
              <a:noFill/>
              <a:ln w="57150" algn="ctr">
                <a:solidFill>
                  <a:srgbClr val="FF33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17" name="AutoShape 8"/>
              <p:cNvSpPr>
                <a:spLocks noChangeArrowheads="1"/>
              </p:cNvSpPr>
              <p:nvPr/>
            </p:nvSpPr>
            <p:spPr bwMode="auto">
              <a:xfrm>
                <a:off x="2016" y="1632"/>
                <a:ext cx="1392" cy="336"/>
              </a:xfrm>
              <a:prstGeom prst="flowChartAlternateProcess">
                <a:avLst/>
              </a:prstGeom>
              <a:noFill/>
              <a:ln w="57150" algn="ctr">
                <a:solidFill>
                  <a:srgbClr val="FF33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18" name="Oval 9"/>
              <p:cNvSpPr>
                <a:spLocks noChangeArrowheads="1"/>
              </p:cNvSpPr>
              <p:nvPr/>
            </p:nvSpPr>
            <p:spPr bwMode="auto">
              <a:xfrm>
                <a:off x="4152" y="3816"/>
                <a:ext cx="672" cy="192"/>
              </a:xfrm>
              <a:prstGeom prst="ellipse">
                <a:avLst/>
              </a:prstGeom>
              <a:noFill/>
              <a:ln w="57150" algn="ctr">
                <a:solidFill>
                  <a:srgbClr val="FF33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grpSp>
      </p:grpSp>
    </p:spTree>
    <p:extLst>
      <p:ext uri="{BB962C8B-B14F-4D97-AF65-F5344CB8AC3E}">
        <p14:creationId xmlns:p14="http://schemas.microsoft.com/office/powerpoint/2010/main" val="2787167883"/>
      </p:ext>
    </p:extLst>
  </p:cSld>
  <p:clrMapOvr>
    <a:masterClrMapping/>
  </p:clrMapOvr>
  <mc:AlternateContent xmlns:mc="http://schemas.openxmlformats.org/markup-compatibility/2006" xmlns:p14="http://schemas.microsoft.com/office/powerpoint/2010/main">
    <mc:Choice Requires="p14">
      <p:transition spd="slow" p14:dur="1750" advClick="0">
        <p14:doors dir="vert"/>
      </p:transition>
    </mc:Choice>
    <mc:Fallback xmlns="">
      <p:transition spd="slow" advClick="0">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1865151" y="349790"/>
            <a:ext cx="4136229" cy="721592"/>
            <a:chOff x="6096000" y="2068962"/>
            <a:chExt cx="5061857" cy="721592"/>
          </a:xfrm>
        </p:grpSpPr>
        <p:sp>
          <p:nvSpPr>
            <p:cNvPr id="21" name="文本框 20"/>
            <p:cNvSpPr txBox="1"/>
            <p:nvPr/>
          </p:nvSpPr>
          <p:spPr>
            <a:xfrm>
              <a:off x="6096000" y="2068962"/>
              <a:ext cx="2691653" cy="646331"/>
            </a:xfrm>
            <a:prstGeom prst="rect">
              <a:avLst/>
            </a:prstGeom>
            <a:noFill/>
          </p:spPr>
          <p:txBody>
            <a:bodyPr wrap="none" rtlCol="0">
              <a:spAutoFit/>
              <a:scene3d>
                <a:camera prst="orthographicFront"/>
                <a:lightRig rig="threePt" dir="t"/>
              </a:scene3d>
              <a:sp3d contourW="12700"/>
            </a:bodyPr>
            <a:lstStyle/>
            <a:p>
              <a:r>
                <a:rPr lang="en-US" altLang="zh-CN" sz="3600" b="1" u="sng" dirty="0">
                  <a:solidFill>
                    <a:srgbClr val="D32F2F"/>
                  </a:solidFill>
                  <a:latin typeface="Calibri" panose="020F0502020204030204" pitchFamily="34" charset="0"/>
                </a:rPr>
                <a:t>3</a:t>
              </a:r>
              <a:r>
                <a:rPr lang="en-US" altLang="zh-CN" sz="3600" b="1" u="sng" smtClean="0">
                  <a:solidFill>
                    <a:srgbClr val="D32F2F"/>
                  </a:solidFill>
                  <a:latin typeface="Calibri" panose="020F0502020204030204" pitchFamily="34" charset="0"/>
                </a:rPr>
                <a:t>. VAI TRÒ</a:t>
              </a:r>
              <a:endParaRPr lang="en-US" altLang="zh-CN" sz="3600" b="1" u="sng">
                <a:solidFill>
                  <a:srgbClr val="D32F2F"/>
                </a:solidFill>
                <a:latin typeface="Calibri" panose="020F0502020204030204" pitchFamily="34" charset="0"/>
              </a:endParaRPr>
            </a:p>
          </p:txBody>
        </p:sp>
        <p:sp>
          <p:nvSpPr>
            <p:cNvPr id="22" name="文本框 21"/>
            <p:cNvSpPr txBox="1"/>
            <p:nvPr/>
          </p:nvSpPr>
          <p:spPr>
            <a:xfrm>
              <a:off x="6096000" y="2482777"/>
              <a:ext cx="5061857" cy="307777"/>
            </a:xfrm>
            <a:prstGeom prst="rect">
              <a:avLst/>
            </a:prstGeom>
            <a:noFill/>
          </p:spPr>
          <p:txBody>
            <a:bodyPr wrap="square" rtlCol="0">
              <a:spAutoFit/>
              <a:scene3d>
                <a:camera prst="orthographicFront"/>
                <a:lightRig rig="threePt" dir="t"/>
              </a:scene3d>
              <a:sp3d contourW="12700"/>
            </a:bodyPr>
            <a:lstStyle/>
            <a:p>
              <a:endParaRPr lang="en-US" altLang="zh-CN" sz="1400" dirty="0">
                <a:solidFill>
                  <a:schemeClr val="bg1">
                    <a:lumMod val="65000"/>
                  </a:schemeClr>
                </a:solidFill>
                <a:latin typeface="Calibri" panose="020F0502020204030204" pitchFamily="34" charset="0"/>
              </a:endParaRPr>
            </a:p>
          </p:txBody>
        </p:sp>
      </p:grpSp>
      <p:sp>
        <p:nvSpPr>
          <p:cNvPr id="85" name="椭圆 18"/>
          <p:cNvSpPr/>
          <p:nvPr/>
        </p:nvSpPr>
        <p:spPr>
          <a:xfrm>
            <a:off x="6053152" y="6131312"/>
            <a:ext cx="287485" cy="274080"/>
          </a:xfrm>
          <a:custGeom>
            <a:avLst/>
            <a:gdLst>
              <a:gd name="connsiteX0" fmla="*/ 5145 w 317509"/>
              <a:gd name="connsiteY0" fmla="*/ 226044 h 326057"/>
              <a:gd name="connsiteX1" fmla="*/ 69467 w 317509"/>
              <a:gd name="connsiteY1" fmla="*/ 226044 h 326057"/>
              <a:gd name="connsiteX2" fmla="*/ 74613 w 317509"/>
              <a:gd name="connsiteY2" fmla="*/ 231240 h 326057"/>
              <a:gd name="connsiteX3" fmla="*/ 74613 w 317509"/>
              <a:gd name="connsiteY3" fmla="*/ 322160 h 326057"/>
              <a:gd name="connsiteX4" fmla="*/ 69467 w 317509"/>
              <a:gd name="connsiteY4" fmla="*/ 326057 h 326057"/>
              <a:gd name="connsiteX5" fmla="*/ 5145 w 317509"/>
              <a:gd name="connsiteY5" fmla="*/ 326057 h 326057"/>
              <a:gd name="connsiteX6" fmla="*/ 0 w 317509"/>
              <a:gd name="connsiteY6" fmla="*/ 322160 h 326057"/>
              <a:gd name="connsiteX7" fmla="*/ 0 w 317509"/>
              <a:gd name="connsiteY7" fmla="*/ 231240 h 326057"/>
              <a:gd name="connsiteX8" fmla="*/ 5145 w 317509"/>
              <a:gd name="connsiteY8" fmla="*/ 226044 h 326057"/>
              <a:gd name="connsiteX9" fmla="*/ 119555 w 317509"/>
              <a:gd name="connsiteY9" fmla="*/ 156194 h 326057"/>
              <a:gd name="connsiteX10" fmla="*/ 185245 w 317509"/>
              <a:gd name="connsiteY10" fmla="*/ 156194 h 326057"/>
              <a:gd name="connsiteX11" fmla="*/ 190500 w 317509"/>
              <a:gd name="connsiteY11" fmla="*/ 161381 h 326057"/>
              <a:gd name="connsiteX12" fmla="*/ 190500 w 317509"/>
              <a:gd name="connsiteY12" fmla="*/ 322167 h 326057"/>
              <a:gd name="connsiteX13" fmla="*/ 185245 w 317509"/>
              <a:gd name="connsiteY13" fmla="*/ 326057 h 326057"/>
              <a:gd name="connsiteX14" fmla="*/ 119555 w 317509"/>
              <a:gd name="connsiteY14" fmla="*/ 326057 h 326057"/>
              <a:gd name="connsiteX15" fmla="*/ 114300 w 317509"/>
              <a:gd name="connsiteY15" fmla="*/ 322167 h 326057"/>
              <a:gd name="connsiteX16" fmla="*/ 114300 w 317509"/>
              <a:gd name="connsiteY16" fmla="*/ 161381 h 326057"/>
              <a:gd name="connsiteX17" fmla="*/ 119555 w 317509"/>
              <a:gd name="connsiteY17" fmla="*/ 156194 h 326057"/>
              <a:gd name="connsiteX18" fmla="*/ 258042 w 317509"/>
              <a:gd name="connsiteY18" fmla="*/ 2909 h 326057"/>
              <a:gd name="connsiteX19" fmla="*/ 265835 w 317509"/>
              <a:gd name="connsiteY19" fmla="*/ 2909 h 326057"/>
              <a:gd name="connsiteX20" fmla="*/ 316491 w 317509"/>
              <a:gd name="connsiteY20" fmla="*/ 89512 h 326057"/>
              <a:gd name="connsiteX21" fmla="*/ 311295 w 317509"/>
              <a:gd name="connsiteY21" fmla="*/ 97268 h 326057"/>
              <a:gd name="connsiteX22" fmla="*/ 294410 w 317509"/>
              <a:gd name="connsiteY22" fmla="*/ 97268 h 326057"/>
              <a:gd name="connsiteX23" fmla="*/ 294410 w 317509"/>
              <a:gd name="connsiteY23" fmla="*/ 322178 h 326057"/>
              <a:gd name="connsiteX24" fmla="*/ 289214 w 317509"/>
              <a:gd name="connsiteY24" fmla="*/ 326056 h 326057"/>
              <a:gd name="connsiteX25" fmla="*/ 234662 w 317509"/>
              <a:gd name="connsiteY25" fmla="*/ 326056 h 326057"/>
              <a:gd name="connsiteX26" fmla="*/ 229467 w 317509"/>
              <a:gd name="connsiteY26" fmla="*/ 322178 h 326057"/>
              <a:gd name="connsiteX27" fmla="*/ 229467 w 317509"/>
              <a:gd name="connsiteY27" fmla="*/ 97268 h 326057"/>
              <a:gd name="connsiteX28" fmla="*/ 212581 w 317509"/>
              <a:gd name="connsiteY28" fmla="*/ 97268 h 326057"/>
              <a:gd name="connsiteX29" fmla="*/ 207386 w 317509"/>
              <a:gd name="connsiteY29" fmla="*/ 89512 h 326057"/>
              <a:gd name="connsiteX30" fmla="*/ 258042 w 317509"/>
              <a:gd name="connsiteY30" fmla="*/ 2909 h 326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7509" h="326057">
                <a:moveTo>
                  <a:pt x="5145" y="226044"/>
                </a:moveTo>
                <a:cubicBezTo>
                  <a:pt x="69467" y="226044"/>
                  <a:pt x="69467" y="226044"/>
                  <a:pt x="69467" y="226044"/>
                </a:cubicBezTo>
                <a:cubicBezTo>
                  <a:pt x="72040" y="226044"/>
                  <a:pt x="74613" y="228642"/>
                  <a:pt x="74613" y="231240"/>
                </a:cubicBezTo>
                <a:cubicBezTo>
                  <a:pt x="74613" y="322160"/>
                  <a:pt x="74613" y="322160"/>
                  <a:pt x="74613" y="322160"/>
                </a:cubicBezTo>
                <a:cubicBezTo>
                  <a:pt x="74613" y="324758"/>
                  <a:pt x="72040" y="326057"/>
                  <a:pt x="69467" y="326057"/>
                </a:cubicBezTo>
                <a:cubicBezTo>
                  <a:pt x="5145" y="326057"/>
                  <a:pt x="5145" y="326057"/>
                  <a:pt x="5145" y="326057"/>
                </a:cubicBezTo>
                <a:cubicBezTo>
                  <a:pt x="2573" y="326057"/>
                  <a:pt x="0" y="324758"/>
                  <a:pt x="0" y="322160"/>
                </a:cubicBezTo>
                <a:cubicBezTo>
                  <a:pt x="0" y="231240"/>
                  <a:pt x="0" y="231240"/>
                  <a:pt x="0" y="231240"/>
                </a:cubicBezTo>
                <a:cubicBezTo>
                  <a:pt x="0" y="228642"/>
                  <a:pt x="2573" y="226044"/>
                  <a:pt x="5145" y="226044"/>
                </a:cubicBezTo>
                <a:close/>
                <a:moveTo>
                  <a:pt x="119555" y="156194"/>
                </a:moveTo>
                <a:cubicBezTo>
                  <a:pt x="119555" y="156194"/>
                  <a:pt x="119555" y="156194"/>
                  <a:pt x="185245" y="156194"/>
                </a:cubicBezTo>
                <a:cubicBezTo>
                  <a:pt x="187872" y="156194"/>
                  <a:pt x="190500" y="158787"/>
                  <a:pt x="190500" y="161381"/>
                </a:cubicBezTo>
                <a:cubicBezTo>
                  <a:pt x="190500" y="161381"/>
                  <a:pt x="190500" y="161381"/>
                  <a:pt x="190500" y="322167"/>
                </a:cubicBezTo>
                <a:cubicBezTo>
                  <a:pt x="190500" y="324760"/>
                  <a:pt x="187872" y="326057"/>
                  <a:pt x="185245" y="326057"/>
                </a:cubicBezTo>
                <a:cubicBezTo>
                  <a:pt x="185245" y="326057"/>
                  <a:pt x="185245" y="326057"/>
                  <a:pt x="119555" y="326057"/>
                </a:cubicBezTo>
                <a:cubicBezTo>
                  <a:pt x="116927" y="326057"/>
                  <a:pt x="114300" y="324760"/>
                  <a:pt x="114300" y="322167"/>
                </a:cubicBezTo>
                <a:cubicBezTo>
                  <a:pt x="114300" y="322167"/>
                  <a:pt x="114300" y="322167"/>
                  <a:pt x="114300" y="161381"/>
                </a:cubicBezTo>
                <a:cubicBezTo>
                  <a:pt x="114300" y="158787"/>
                  <a:pt x="116927" y="156194"/>
                  <a:pt x="119555" y="156194"/>
                </a:cubicBezTo>
                <a:close/>
                <a:moveTo>
                  <a:pt x="258042" y="2909"/>
                </a:moveTo>
                <a:cubicBezTo>
                  <a:pt x="259341" y="-969"/>
                  <a:pt x="263237" y="-969"/>
                  <a:pt x="265835" y="2909"/>
                </a:cubicBezTo>
                <a:cubicBezTo>
                  <a:pt x="265835" y="2909"/>
                  <a:pt x="265835" y="2909"/>
                  <a:pt x="316491" y="89512"/>
                </a:cubicBezTo>
                <a:cubicBezTo>
                  <a:pt x="319088" y="93390"/>
                  <a:pt x="316491" y="97268"/>
                  <a:pt x="311295" y="97268"/>
                </a:cubicBezTo>
                <a:cubicBezTo>
                  <a:pt x="311295" y="97268"/>
                  <a:pt x="311295" y="97268"/>
                  <a:pt x="294410" y="97268"/>
                </a:cubicBezTo>
                <a:cubicBezTo>
                  <a:pt x="294410" y="97268"/>
                  <a:pt x="294410" y="97268"/>
                  <a:pt x="294410" y="322178"/>
                </a:cubicBezTo>
                <a:cubicBezTo>
                  <a:pt x="294410" y="324763"/>
                  <a:pt x="291812" y="326056"/>
                  <a:pt x="289214" y="326056"/>
                </a:cubicBezTo>
                <a:cubicBezTo>
                  <a:pt x="289214" y="326056"/>
                  <a:pt x="289214" y="326056"/>
                  <a:pt x="234662" y="326056"/>
                </a:cubicBezTo>
                <a:cubicBezTo>
                  <a:pt x="232064" y="326056"/>
                  <a:pt x="229467" y="324763"/>
                  <a:pt x="229467" y="322178"/>
                </a:cubicBezTo>
                <a:cubicBezTo>
                  <a:pt x="229467" y="322178"/>
                  <a:pt x="229467" y="322178"/>
                  <a:pt x="229467" y="97268"/>
                </a:cubicBezTo>
                <a:cubicBezTo>
                  <a:pt x="229467" y="97268"/>
                  <a:pt x="229467" y="97268"/>
                  <a:pt x="212581" y="97268"/>
                </a:cubicBezTo>
                <a:cubicBezTo>
                  <a:pt x="207386" y="97268"/>
                  <a:pt x="204788" y="93390"/>
                  <a:pt x="207386" y="89512"/>
                </a:cubicBezTo>
                <a:cubicBezTo>
                  <a:pt x="207386" y="89512"/>
                  <a:pt x="207386" y="89512"/>
                  <a:pt x="258042" y="290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65000"/>
                  <a:lumOff val="35000"/>
                </a:schemeClr>
              </a:solidFill>
              <a:latin typeface="Calibri" panose="020F0502020204030204" pitchFamily="34" charset="0"/>
            </a:endParaRPr>
          </a:p>
        </p:txBody>
      </p:sp>
      <p:sp>
        <p:nvSpPr>
          <p:cNvPr id="86" name="椭圆 16"/>
          <p:cNvSpPr/>
          <p:nvPr/>
        </p:nvSpPr>
        <p:spPr>
          <a:xfrm>
            <a:off x="6055714" y="5411986"/>
            <a:ext cx="311256" cy="274080"/>
          </a:xfrm>
          <a:custGeom>
            <a:avLst/>
            <a:gdLst>
              <a:gd name="connsiteX0" fmla="*/ 311151 w 331788"/>
              <a:gd name="connsiteY0" fmla="*/ 34925 h 331788"/>
              <a:gd name="connsiteX1" fmla="*/ 331788 w 331788"/>
              <a:gd name="connsiteY1" fmla="*/ 92075 h 331788"/>
              <a:gd name="connsiteX2" fmla="*/ 311151 w 331788"/>
              <a:gd name="connsiteY2" fmla="*/ 98425 h 331788"/>
              <a:gd name="connsiteX3" fmla="*/ 304801 w 331788"/>
              <a:gd name="connsiteY3" fmla="*/ 76200 h 331788"/>
              <a:gd name="connsiteX4" fmla="*/ 254001 w 331788"/>
              <a:gd name="connsiteY4" fmla="*/ 222251 h 331788"/>
              <a:gd name="connsiteX5" fmla="*/ 206376 w 331788"/>
              <a:gd name="connsiteY5" fmla="*/ 146050 h 331788"/>
              <a:gd name="connsiteX6" fmla="*/ 157163 w 331788"/>
              <a:gd name="connsiteY6" fmla="*/ 241301 h 331788"/>
              <a:gd name="connsiteX7" fmla="*/ 103188 w 331788"/>
              <a:gd name="connsiteY7" fmla="*/ 163513 h 331788"/>
              <a:gd name="connsiteX8" fmla="*/ 61913 w 331788"/>
              <a:gd name="connsiteY8" fmla="*/ 242888 h 331788"/>
              <a:gd name="connsiteX9" fmla="*/ 44450 w 331788"/>
              <a:gd name="connsiteY9" fmla="*/ 231776 h 331788"/>
              <a:gd name="connsiteX10" fmla="*/ 101600 w 331788"/>
              <a:gd name="connsiteY10" fmla="*/ 123825 h 331788"/>
              <a:gd name="connsiteX11" fmla="*/ 153988 w 331788"/>
              <a:gd name="connsiteY11" fmla="*/ 201613 h 331788"/>
              <a:gd name="connsiteX12" fmla="*/ 203201 w 331788"/>
              <a:gd name="connsiteY12" fmla="*/ 106363 h 331788"/>
              <a:gd name="connsiteX13" fmla="*/ 247651 w 331788"/>
              <a:gd name="connsiteY13" fmla="*/ 174625 h 331788"/>
              <a:gd name="connsiteX14" fmla="*/ 284163 w 331788"/>
              <a:gd name="connsiteY14" fmla="*/ 69850 h 331788"/>
              <a:gd name="connsiteX15" fmla="*/ 263526 w 331788"/>
              <a:gd name="connsiteY15" fmla="*/ 79375 h 331788"/>
              <a:gd name="connsiteX16" fmla="*/ 255588 w 331788"/>
              <a:gd name="connsiteY16" fmla="*/ 61913 h 331788"/>
              <a:gd name="connsiteX17" fmla="*/ 0 w 331788"/>
              <a:gd name="connsiteY17" fmla="*/ 0 h 331788"/>
              <a:gd name="connsiteX18" fmla="*/ 20637 w 331788"/>
              <a:gd name="connsiteY18" fmla="*/ 0 h 331788"/>
              <a:gd name="connsiteX19" fmla="*/ 20637 w 331788"/>
              <a:gd name="connsiteY19" fmla="*/ 311151 h 331788"/>
              <a:gd name="connsiteX20" fmla="*/ 331788 w 331788"/>
              <a:gd name="connsiteY20" fmla="*/ 311151 h 331788"/>
              <a:gd name="connsiteX21" fmla="*/ 331788 w 331788"/>
              <a:gd name="connsiteY21" fmla="*/ 331788 h 331788"/>
              <a:gd name="connsiteX22" fmla="*/ 0 w 331788"/>
              <a:gd name="connsiteY22" fmla="*/ 331788 h 33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31788" h="331788">
                <a:moveTo>
                  <a:pt x="311151" y="34925"/>
                </a:moveTo>
                <a:lnTo>
                  <a:pt x="331788" y="92075"/>
                </a:lnTo>
                <a:lnTo>
                  <a:pt x="311151" y="98425"/>
                </a:lnTo>
                <a:lnTo>
                  <a:pt x="304801" y="76200"/>
                </a:lnTo>
                <a:lnTo>
                  <a:pt x="254001" y="222251"/>
                </a:lnTo>
                <a:lnTo>
                  <a:pt x="206376" y="146050"/>
                </a:lnTo>
                <a:lnTo>
                  <a:pt x="157163" y="241301"/>
                </a:lnTo>
                <a:lnTo>
                  <a:pt x="103188" y="163513"/>
                </a:lnTo>
                <a:lnTo>
                  <a:pt x="61913" y="242888"/>
                </a:lnTo>
                <a:lnTo>
                  <a:pt x="44450" y="231776"/>
                </a:lnTo>
                <a:lnTo>
                  <a:pt x="101600" y="123825"/>
                </a:lnTo>
                <a:lnTo>
                  <a:pt x="153988" y="201613"/>
                </a:lnTo>
                <a:lnTo>
                  <a:pt x="203201" y="106363"/>
                </a:lnTo>
                <a:lnTo>
                  <a:pt x="247651" y="174625"/>
                </a:lnTo>
                <a:lnTo>
                  <a:pt x="284163" y="69850"/>
                </a:lnTo>
                <a:lnTo>
                  <a:pt x="263526" y="79375"/>
                </a:lnTo>
                <a:lnTo>
                  <a:pt x="255588" y="61913"/>
                </a:lnTo>
                <a:close/>
                <a:moveTo>
                  <a:pt x="0" y="0"/>
                </a:moveTo>
                <a:lnTo>
                  <a:pt x="20637" y="0"/>
                </a:lnTo>
                <a:lnTo>
                  <a:pt x="20637" y="311151"/>
                </a:lnTo>
                <a:lnTo>
                  <a:pt x="331788" y="311151"/>
                </a:lnTo>
                <a:lnTo>
                  <a:pt x="331788" y="331788"/>
                </a:lnTo>
                <a:lnTo>
                  <a:pt x="0" y="33178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zh-CN" altLang="en-US">
              <a:solidFill>
                <a:schemeClr val="tx1">
                  <a:lumMod val="65000"/>
                  <a:lumOff val="35000"/>
                </a:schemeClr>
              </a:solidFill>
              <a:latin typeface="Calibri" panose="020F0502020204030204" pitchFamily="34" charset="0"/>
            </a:endParaRPr>
          </a:p>
        </p:txBody>
      </p:sp>
      <p:sp>
        <p:nvSpPr>
          <p:cNvPr id="88" name="椭圆 11"/>
          <p:cNvSpPr/>
          <p:nvPr/>
        </p:nvSpPr>
        <p:spPr>
          <a:xfrm>
            <a:off x="6119836" y="2517382"/>
            <a:ext cx="245729" cy="226677"/>
          </a:xfrm>
          <a:custGeom>
            <a:avLst/>
            <a:gdLst>
              <a:gd name="connsiteX0" fmla="*/ 145025 w 331788"/>
              <a:gd name="connsiteY0" fmla="*/ 104594 h 331536"/>
              <a:gd name="connsiteX1" fmla="*/ 198438 w 331788"/>
              <a:gd name="connsiteY1" fmla="*/ 123670 h 331536"/>
              <a:gd name="connsiteX2" fmla="*/ 198438 w 331788"/>
              <a:gd name="connsiteY2" fmla="*/ 152614 h 331536"/>
              <a:gd name="connsiteX3" fmla="*/ 169334 w 331788"/>
              <a:gd name="connsiteY3" fmla="*/ 152614 h 331536"/>
              <a:gd name="connsiteX4" fmla="*/ 113771 w 331788"/>
              <a:gd name="connsiteY4" fmla="*/ 167085 h 331536"/>
              <a:gd name="connsiteX5" fmla="*/ 51594 w 331788"/>
              <a:gd name="connsiteY5" fmla="*/ 227603 h 331536"/>
              <a:gd name="connsiteX6" fmla="*/ 41010 w 331788"/>
              <a:gd name="connsiteY6" fmla="*/ 253915 h 331536"/>
              <a:gd name="connsiteX7" fmla="*/ 51594 w 331788"/>
              <a:gd name="connsiteY7" fmla="*/ 280228 h 331536"/>
              <a:gd name="connsiteX8" fmla="*/ 105833 w 331788"/>
              <a:gd name="connsiteY8" fmla="*/ 280228 h 331536"/>
              <a:gd name="connsiteX9" fmla="*/ 121708 w 331788"/>
              <a:gd name="connsiteY9" fmla="*/ 263125 h 331536"/>
              <a:gd name="connsiteX10" fmla="*/ 150813 w 331788"/>
              <a:gd name="connsiteY10" fmla="*/ 263125 h 331536"/>
              <a:gd name="connsiteX11" fmla="*/ 150813 w 331788"/>
              <a:gd name="connsiteY11" fmla="*/ 292068 h 331536"/>
              <a:gd name="connsiteX12" fmla="*/ 134938 w 331788"/>
              <a:gd name="connsiteY12" fmla="*/ 309171 h 331536"/>
              <a:gd name="connsiteX13" fmla="*/ 78052 w 331788"/>
              <a:gd name="connsiteY13" fmla="*/ 331536 h 331536"/>
              <a:gd name="connsiteX14" fmla="*/ 22489 w 331788"/>
              <a:gd name="connsiteY14" fmla="*/ 309171 h 331536"/>
              <a:gd name="connsiteX15" fmla="*/ 0 w 331788"/>
              <a:gd name="connsiteY15" fmla="*/ 253915 h 331536"/>
              <a:gd name="connsiteX16" fmla="*/ 22489 w 331788"/>
              <a:gd name="connsiteY16" fmla="*/ 198660 h 331536"/>
              <a:gd name="connsiteX17" fmla="*/ 84666 w 331788"/>
              <a:gd name="connsiteY17" fmla="*/ 136826 h 331536"/>
              <a:gd name="connsiteX18" fmla="*/ 145025 w 331788"/>
              <a:gd name="connsiteY18" fmla="*/ 104594 h 331536"/>
              <a:gd name="connsiteX19" fmla="*/ 254829 w 331788"/>
              <a:gd name="connsiteY19" fmla="*/ 43 h 331536"/>
              <a:gd name="connsiteX20" fmla="*/ 309472 w 331788"/>
              <a:gd name="connsiteY20" fmla="*/ 24739 h 331536"/>
              <a:gd name="connsiteX21" fmla="*/ 331788 w 331788"/>
              <a:gd name="connsiteY21" fmla="*/ 80057 h 331536"/>
              <a:gd name="connsiteX22" fmla="*/ 309472 w 331788"/>
              <a:gd name="connsiteY22" fmla="*/ 135376 h 331536"/>
              <a:gd name="connsiteX23" fmla="*/ 242522 w 331788"/>
              <a:gd name="connsiteY23" fmla="*/ 199914 h 331536"/>
              <a:gd name="connsiteX24" fmla="*/ 180823 w 331788"/>
              <a:gd name="connsiteY24" fmla="*/ 231524 h 331536"/>
              <a:gd name="connsiteX25" fmla="*/ 134877 w 331788"/>
              <a:gd name="connsiteY25" fmla="*/ 210451 h 331536"/>
              <a:gd name="connsiteX26" fmla="*/ 134877 w 331788"/>
              <a:gd name="connsiteY26" fmla="*/ 181474 h 331536"/>
              <a:gd name="connsiteX27" fmla="*/ 163757 w 331788"/>
              <a:gd name="connsiteY27" fmla="*/ 181474 h 331536"/>
              <a:gd name="connsiteX28" fmla="*/ 213641 w 331788"/>
              <a:gd name="connsiteY28" fmla="*/ 170937 h 331536"/>
              <a:gd name="connsiteX29" fmla="*/ 280591 w 331788"/>
              <a:gd name="connsiteY29" fmla="*/ 106399 h 331536"/>
              <a:gd name="connsiteX30" fmla="*/ 291093 w 331788"/>
              <a:gd name="connsiteY30" fmla="*/ 80057 h 331536"/>
              <a:gd name="connsiteX31" fmla="*/ 280591 w 331788"/>
              <a:gd name="connsiteY31" fmla="*/ 53715 h 331536"/>
              <a:gd name="connsiteX32" fmla="*/ 232020 w 331788"/>
              <a:gd name="connsiteY32" fmla="*/ 49764 h 331536"/>
              <a:gd name="connsiteX33" fmla="*/ 211016 w 331788"/>
              <a:gd name="connsiteY33" fmla="*/ 70838 h 331536"/>
              <a:gd name="connsiteX34" fmla="*/ 182135 w 331788"/>
              <a:gd name="connsiteY34" fmla="*/ 70838 h 331536"/>
              <a:gd name="connsiteX35" fmla="*/ 182135 w 331788"/>
              <a:gd name="connsiteY35" fmla="*/ 41861 h 331536"/>
              <a:gd name="connsiteX36" fmla="*/ 203139 w 331788"/>
              <a:gd name="connsiteY36" fmla="*/ 20788 h 331536"/>
              <a:gd name="connsiteX37" fmla="*/ 254829 w 331788"/>
              <a:gd name="connsiteY37" fmla="*/ 43 h 33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31788" h="331536">
                <a:moveTo>
                  <a:pt x="145025" y="104594"/>
                </a:moveTo>
                <a:cubicBezTo>
                  <a:pt x="164703" y="102292"/>
                  <a:pt x="183224" y="108541"/>
                  <a:pt x="198438" y="123670"/>
                </a:cubicBezTo>
                <a:cubicBezTo>
                  <a:pt x="206375" y="131564"/>
                  <a:pt x="206375" y="144720"/>
                  <a:pt x="198438" y="152614"/>
                </a:cubicBezTo>
                <a:cubicBezTo>
                  <a:pt x="190500" y="160507"/>
                  <a:pt x="177271" y="160507"/>
                  <a:pt x="169334" y="152614"/>
                </a:cubicBezTo>
                <a:cubicBezTo>
                  <a:pt x="150813" y="135511"/>
                  <a:pt x="127000" y="153929"/>
                  <a:pt x="113771" y="167085"/>
                </a:cubicBezTo>
                <a:cubicBezTo>
                  <a:pt x="113771" y="167085"/>
                  <a:pt x="113771" y="167085"/>
                  <a:pt x="51594" y="227603"/>
                </a:cubicBezTo>
                <a:cubicBezTo>
                  <a:pt x="44979" y="234181"/>
                  <a:pt x="41010" y="243391"/>
                  <a:pt x="41010" y="253915"/>
                </a:cubicBezTo>
                <a:cubicBezTo>
                  <a:pt x="41010" y="263125"/>
                  <a:pt x="44979" y="272334"/>
                  <a:pt x="51594" y="280228"/>
                </a:cubicBezTo>
                <a:cubicBezTo>
                  <a:pt x="66146" y="294699"/>
                  <a:pt x="89958" y="294699"/>
                  <a:pt x="105833" y="280228"/>
                </a:cubicBezTo>
                <a:cubicBezTo>
                  <a:pt x="105833" y="280228"/>
                  <a:pt x="105833" y="280228"/>
                  <a:pt x="121708" y="263125"/>
                </a:cubicBezTo>
                <a:cubicBezTo>
                  <a:pt x="129646" y="255231"/>
                  <a:pt x="142875" y="255231"/>
                  <a:pt x="150813" y="263125"/>
                </a:cubicBezTo>
                <a:cubicBezTo>
                  <a:pt x="158750" y="271018"/>
                  <a:pt x="158750" y="284174"/>
                  <a:pt x="150813" y="292068"/>
                </a:cubicBezTo>
                <a:cubicBezTo>
                  <a:pt x="150813" y="292068"/>
                  <a:pt x="150813" y="292068"/>
                  <a:pt x="134938" y="309171"/>
                </a:cubicBezTo>
                <a:cubicBezTo>
                  <a:pt x="119062" y="323643"/>
                  <a:pt x="99219" y="331536"/>
                  <a:pt x="78052" y="331536"/>
                </a:cubicBezTo>
                <a:cubicBezTo>
                  <a:pt x="58208" y="331536"/>
                  <a:pt x="38364" y="323643"/>
                  <a:pt x="22489" y="309171"/>
                </a:cubicBezTo>
                <a:cubicBezTo>
                  <a:pt x="7937" y="294699"/>
                  <a:pt x="0" y="274965"/>
                  <a:pt x="0" y="253915"/>
                </a:cubicBezTo>
                <a:cubicBezTo>
                  <a:pt x="0" y="232866"/>
                  <a:pt x="7937" y="213132"/>
                  <a:pt x="22489" y="198660"/>
                </a:cubicBezTo>
                <a:cubicBezTo>
                  <a:pt x="22489" y="198660"/>
                  <a:pt x="22489" y="198660"/>
                  <a:pt x="84666" y="136826"/>
                </a:cubicBezTo>
                <a:cubicBezTo>
                  <a:pt x="104510" y="117750"/>
                  <a:pt x="125346" y="106896"/>
                  <a:pt x="145025" y="104594"/>
                </a:cubicBezTo>
                <a:close/>
                <a:moveTo>
                  <a:pt x="254829" y="43"/>
                </a:moveTo>
                <a:cubicBezTo>
                  <a:pt x="273700" y="702"/>
                  <a:pt x="293063" y="8934"/>
                  <a:pt x="309472" y="24739"/>
                </a:cubicBezTo>
                <a:cubicBezTo>
                  <a:pt x="323912" y="39227"/>
                  <a:pt x="331788" y="58984"/>
                  <a:pt x="331788" y="80057"/>
                </a:cubicBezTo>
                <a:cubicBezTo>
                  <a:pt x="331788" y="101131"/>
                  <a:pt x="323912" y="120887"/>
                  <a:pt x="309472" y="135376"/>
                </a:cubicBezTo>
                <a:cubicBezTo>
                  <a:pt x="309472" y="135376"/>
                  <a:pt x="309472" y="135376"/>
                  <a:pt x="242522" y="199914"/>
                </a:cubicBezTo>
                <a:cubicBezTo>
                  <a:pt x="222831" y="220987"/>
                  <a:pt x="201827" y="231524"/>
                  <a:pt x="180823" y="231524"/>
                </a:cubicBezTo>
                <a:cubicBezTo>
                  <a:pt x="165070" y="231524"/>
                  <a:pt x="149317" y="223622"/>
                  <a:pt x="134877" y="210451"/>
                </a:cubicBezTo>
                <a:cubicBezTo>
                  <a:pt x="127000" y="202548"/>
                  <a:pt x="127000" y="189377"/>
                  <a:pt x="134877" y="181474"/>
                </a:cubicBezTo>
                <a:cubicBezTo>
                  <a:pt x="142753" y="173572"/>
                  <a:pt x="155881" y="173572"/>
                  <a:pt x="163757" y="181474"/>
                </a:cubicBezTo>
                <a:cubicBezTo>
                  <a:pt x="170321" y="186743"/>
                  <a:pt x="184761" y="201231"/>
                  <a:pt x="213641" y="170937"/>
                </a:cubicBezTo>
                <a:cubicBezTo>
                  <a:pt x="213641" y="170937"/>
                  <a:pt x="213641" y="170937"/>
                  <a:pt x="280591" y="106399"/>
                </a:cubicBezTo>
                <a:cubicBezTo>
                  <a:pt x="287155" y="98497"/>
                  <a:pt x="291093" y="89277"/>
                  <a:pt x="291093" y="80057"/>
                </a:cubicBezTo>
                <a:cubicBezTo>
                  <a:pt x="291093" y="69520"/>
                  <a:pt x="287155" y="60301"/>
                  <a:pt x="280591" y="53715"/>
                </a:cubicBezTo>
                <a:cubicBezTo>
                  <a:pt x="267464" y="40544"/>
                  <a:pt x="246460" y="33959"/>
                  <a:pt x="232020" y="49764"/>
                </a:cubicBezTo>
                <a:cubicBezTo>
                  <a:pt x="232020" y="49764"/>
                  <a:pt x="232020" y="49764"/>
                  <a:pt x="211016" y="70838"/>
                </a:cubicBezTo>
                <a:cubicBezTo>
                  <a:pt x="203139" y="78740"/>
                  <a:pt x="190012" y="78740"/>
                  <a:pt x="182135" y="70838"/>
                </a:cubicBezTo>
                <a:cubicBezTo>
                  <a:pt x="174259" y="62935"/>
                  <a:pt x="174259" y="49764"/>
                  <a:pt x="182135" y="41861"/>
                </a:cubicBezTo>
                <a:cubicBezTo>
                  <a:pt x="182135" y="41861"/>
                  <a:pt x="182135" y="41861"/>
                  <a:pt x="203139" y="20788"/>
                </a:cubicBezTo>
                <a:cubicBezTo>
                  <a:pt x="217579" y="6300"/>
                  <a:pt x="235958" y="-615"/>
                  <a:pt x="254829" y="4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65000"/>
                  <a:lumOff val="35000"/>
                </a:schemeClr>
              </a:solidFill>
              <a:latin typeface="Calibri" panose="020F0502020204030204" pitchFamily="34" charset="0"/>
            </a:endParaRPr>
          </a:p>
        </p:txBody>
      </p:sp>
      <p:sp>
        <p:nvSpPr>
          <p:cNvPr id="90" name="椭圆 38"/>
          <p:cNvSpPr/>
          <p:nvPr/>
        </p:nvSpPr>
        <p:spPr>
          <a:xfrm>
            <a:off x="6050009" y="4712042"/>
            <a:ext cx="387350" cy="316754"/>
          </a:xfrm>
          <a:custGeom>
            <a:avLst/>
            <a:gdLst>
              <a:gd name="connsiteX0" fmla="*/ 192254 w 338138"/>
              <a:gd name="connsiteY0" fmla="*/ 135421 h 335282"/>
              <a:gd name="connsiteX1" fmla="*/ 152810 w 338138"/>
              <a:gd name="connsiteY1" fmla="*/ 151158 h 335282"/>
              <a:gd name="connsiteX2" fmla="*/ 152810 w 338138"/>
              <a:gd name="connsiteY2" fmla="*/ 229842 h 335282"/>
              <a:gd name="connsiteX3" fmla="*/ 232697 w 338138"/>
              <a:gd name="connsiteY3" fmla="*/ 229842 h 335282"/>
              <a:gd name="connsiteX4" fmla="*/ 232697 w 338138"/>
              <a:gd name="connsiteY4" fmla="*/ 151158 h 335282"/>
              <a:gd name="connsiteX5" fmla="*/ 192254 w 338138"/>
              <a:gd name="connsiteY5" fmla="*/ 135421 h 335282"/>
              <a:gd name="connsiteX6" fmla="*/ 238125 w 338138"/>
              <a:gd name="connsiteY6" fmla="*/ 69850 h 335282"/>
              <a:gd name="connsiteX7" fmla="*/ 225425 w 338138"/>
              <a:gd name="connsiteY7" fmla="*/ 80963 h 335282"/>
              <a:gd name="connsiteX8" fmla="*/ 238125 w 338138"/>
              <a:gd name="connsiteY8" fmla="*/ 92076 h 335282"/>
              <a:gd name="connsiteX9" fmla="*/ 250825 w 338138"/>
              <a:gd name="connsiteY9" fmla="*/ 80963 h 335282"/>
              <a:gd name="connsiteX10" fmla="*/ 238125 w 338138"/>
              <a:gd name="connsiteY10" fmla="*/ 69850 h 335282"/>
              <a:gd name="connsiteX11" fmla="*/ 214313 w 338138"/>
              <a:gd name="connsiteY11" fmla="*/ 57150 h 335282"/>
              <a:gd name="connsiteX12" fmla="*/ 263526 w 338138"/>
              <a:gd name="connsiteY12" fmla="*/ 57150 h 335282"/>
              <a:gd name="connsiteX13" fmla="*/ 263526 w 338138"/>
              <a:gd name="connsiteY13" fmla="*/ 106363 h 335282"/>
              <a:gd name="connsiteX14" fmla="*/ 214313 w 338138"/>
              <a:gd name="connsiteY14" fmla="*/ 106363 h 335282"/>
              <a:gd name="connsiteX15" fmla="*/ 49213 w 338138"/>
              <a:gd name="connsiteY15" fmla="*/ 57150 h 335282"/>
              <a:gd name="connsiteX16" fmla="*/ 195263 w 338138"/>
              <a:gd name="connsiteY16" fmla="*/ 57150 h 335282"/>
              <a:gd name="connsiteX17" fmla="*/ 195263 w 338138"/>
              <a:gd name="connsiteY17" fmla="*/ 106363 h 335282"/>
              <a:gd name="connsiteX18" fmla="*/ 49213 w 338138"/>
              <a:gd name="connsiteY18" fmla="*/ 106363 h 335282"/>
              <a:gd name="connsiteX19" fmla="*/ 22225 w 338138"/>
              <a:gd name="connsiteY19" fmla="*/ 28575 h 335282"/>
              <a:gd name="connsiteX20" fmla="*/ 22225 w 338138"/>
              <a:gd name="connsiteY20" fmla="*/ 269875 h 335282"/>
              <a:gd name="connsiteX21" fmla="*/ 241853 w 338138"/>
              <a:gd name="connsiteY21" fmla="*/ 269875 h 335282"/>
              <a:gd name="connsiteX22" fmla="*/ 247114 w 338138"/>
              <a:gd name="connsiteY22" fmla="*/ 259384 h 335282"/>
              <a:gd name="connsiteX23" fmla="*/ 233962 w 338138"/>
              <a:gd name="connsiteY23" fmla="*/ 248892 h 335282"/>
              <a:gd name="connsiteX24" fmla="*/ 155054 w 338138"/>
              <a:gd name="connsiteY24" fmla="*/ 251515 h 335282"/>
              <a:gd name="connsiteX25" fmla="*/ 49843 w 338138"/>
              <a:gd name="connsiteY25" fmla="*/ 251515 h 335282"/>
              <a:gd name="connsiteX26" fmla="*/ 49843 w 338138"/>
              <a:gd name="connsiteY26" fmla="*/ 231844 h 335282"/>
              <a:gd name="connsiteX27" fmla="*/ 135327 w 338138"/>
              <a:gd name="connsiteY27" fmla="*/ 231844 h 335282"/>
              <a:gd name="connsiteX28" fmla="*/ 122175 w 338138"/>
              <a:gd name="connsiteY28" fmla="*/ 201682 h 335282"/>
              <a:gd name="connsiteX29" fmla="*/ 49843 w 338138"/>
              <a:gd name="connsiteY29" fmla="*/ 201682 h 335282"/>
              <a:gd name="connsiteX30" fmla="*/ 49843 w 338138"/>
              <a:gd name="connsiteY30" fmla="*/ 183322 h 335282"/>
              <a:gd name="connsiteX31" fmla="*/ 120860 w 338138"/>
              <a:gd name="connsiteY31" fmla="*/ 183322 h 335282"/>
              <a:gd name="connsiteX32" fmla="*/ 131381 w 338138"/>
              <a:gd name="connsiteY32" fmla="*/ 153159 h 335282"/>
              <a:gd name="connsiteX33" fmla="*/ 49843 w 338138"/>
              <a:gd name="connsiteY33" fmla="*/ 153159 h 335282"/>
              <a:gd name="connsiteX34" fmla="*/ 49843 w 338138"/>
              <a:gd name="connsiteY34" fmla="*/ 134800 h 335282"/>
              <a:gd name="connsiteX35" fmla="*/ 147163 w 338138"/>
              <a:gd name="connsiteY35" fmla="*/ 134800 h 335282"/>
              <a:gd name="connsiteX36" fmla="*/ 243168 w 338138"/>
              <a:gd name="connsiteY36" fmla="*/ 138734 h 335282"/>
              <a:gd name="connsiteX37" fmla="*/ 251059 w 338138"/>
              <a:gd name="connsiteY37" fmla="*/ 231844 h 335282"/>
              <a:gd name="connsiteX38" fmla="*/ 264210 w 338138"/>
              <a:gd name="connsiteY38" fmla="*/ 243647 h 335282"/>
              <a:gd name="connsiteX39" fmla="*/ 272101 w 338138"/>
              <a:gd name="connsiteY39" fmla="*/ 238401 h 335282"/>
              <a:gd name="connsiteX40" fmla="*/ 290513 w 338138"/>
              <a:gd name="connsiteY40" fmla="*/ 256761 h 335282"/>
              <a:gd name="connsiteX41" fmla="*/ 290513 w 338138"/>
              <a:gd name="connsiteY41" fmla="*/ 28575 h 335282"/>
              <a:gd name="connsiteX42" fmla="*/ 22225 w 338138"/>
              <a:gd name="connsiteY42" fmla="*/ 28575 h 335282"/>
              <a:gd name="connsiteX43" fmla="*/ 0 w 338138"/>
              <a:gd name="connsiteY43" fmla="*/ 0 h 335282"/>
              <a:gd name="connsiteX44" fmla="*/ 311721 w 338138"/>
              <a:gd name="connsiteY44" fmla="*/ 0 h 335282"/>
              <a:gd name="connsiteX45" fmla="*/ 311721 w 338138"/>
              <a:gd name="connsiteY45" fmla="*/ 278479 h 335282"/>
              <a:gd name="connsiteX46" fmla="*/ 338138 w 338138"/>
              <a:gd name="connsiteY46" fmla="*/ 304875 h 335282"/>
              <a:gd name="connsiteX47" fmla="*/ 330213 w 338138"/>
              <a:gd name="connsiteY47" fmla="*/ 325992 h 335282"/>
              <a:gd name="connsiteX48" fmla="*/ 307759 w 338138"/>
              <a:gd name="connsiteY48" fmla="*/ 335230 h 335282"/>
              <a:gd name="connsiteX49" fmla="*/ 262850 w 338138"/>
              <a:gd name="connsiteY49" fmla="*/ 291677 h 335282"/>
              <a:gd name="connsiteX50" fmla="*/ 0 w 338138"/>
              <a:gd name="connsiteY50" fmla="*/ 291677 h 335282"/>
              <a:gd name="connsiteX51" fmla="*/ 0 w 338138"/>
              <a:gd name="connsiteY51" fmla="*/ 0 h 335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338138" h="335282">
                <a:moveTo>
                  <a:pt x="192254" y="135421"/>
                </a:moveTo>
                <a:cubicBezTo>
                  <a:pt x="177774" y="135421"/>
                  <a:pt x="163461" y="140666"/>
                  <a:pt x="152810" y="151158"/>
                </a:cubicBezTo>
                <a:cubicBezTo>
                  <a:pt x="130175" y="173452"/>
                  <a:pt x="130175" y="207548"/>
                  <a:pt x="152810" y="229842"/>
                </a:cubicBezTo>
                <a:cubicBezTo>
                  <a:pt x="174113" y="250825"/>
                  <a:pt x="210062" y="250825"/>
                  <a:pt x="232697" y="229842"/>
                </a:cubicBezTo>
                <a:cubicBezTo>
                  <a:pt x="254000" y="207548"/>
                  <a:pt x="254000" y="173452"/>
                  <a:pt x="232697" y="151158"/>
                </a:cubicBezTo>
                <a:cubicBezTo>
                  <a:pt x="221379" y="140666"/>
                  <a:pt x="206733" y="135421"/>
                  <a:pt x="192254" y="135421"/>
                </a:cubicBezTo>
                <a:close/>
                <a:moveTo>
                  <a:pt x="238125" y="69850"/>
                </a:moveTo>
                <a:cubicBezTo>
                  <a:pt x="231111" y="69850"/>
                  <a:pt x="225425" y="74825"/>
                  <a:pt x="225425" y="80963"/>
                </a:cubicBezTo>
                <a:cubicBezTo>
                  <a:pt x="225425" y="87101"/>
                  <a:pt x="231111" y="92076"/>
                  <a:pt x="238125" y="92076"/>
                </a:cubicBezTo>
                <a:cubicBezTo>
                  <a:pt x="245139" y="92076"/>
                  <a:pt x="250825" y="87101"/>
                  <a:pt x="250825" y="80963"/>
                </a:cubicBezTo>
                <a:cubicBezTo>
                  <a:pt x="250825" y="74825"/>
                  <a:pt x="245139" y="69850"/>
                  <a:pt x="238125" y="69850"/>
                </a:cubicBezTo>
                <a:close/>
                <a:moveTo>
                  <a:pt x="214313" y="57150"/>
                </a:moveTo>
                <a:lnTo>
                  <a:pt x="263526" y="57150"/>
                </a:lnTo>
                <a:lnTo>
                  <a:pt x="263526" y="106363"/>
                </a:lnTo>
                <a:lnTo>
                  <a:pt x="214313" y="106363"/>
                </a:lnTo>
                <a:close/>
                <a:moveTo>
                  <a:pt x="49213" y="57150"/>
                </a:moveTo>
                <a:lnTo>
                  <a:pt x="195263" y="57150"/>
                </a:lnTo>
                <a:lnTo>
                  <a:pt x="195263" y="106363"/>
                </a:lnTo>
                <a:lnTo>
                  <a:pt x="49213" y="106363"/>
                </a:lnTo>
                <a:close/>
                <a:moveTo>
                  <a:pt x="22225" y="28575"/>
                </a:moveTo>
                <a:cubicBezTo>
                  <a:pt x="22225" y="28575"/>
                  <a:pt x="22225" y="28575"/>
                  <a:pt x="22225" y="269875"/>
                </a:cubicBezTo>
                <a:lnTo>
                  <a:pt x="241853" y="269875"/>
                </a:lnTo>
                <a:cubicBezTo>
                  <a:pt x="241853" y="269875"/>
                  <a:pt x="241853" y="269875"/>
                  <a:pt x="247114" y="259384"/>
                </a:cubicBezTo>
                <a:cubicBezTo>
                  <a:pt x="247114" y="259384"/>
                  <a:pt x="247114" y="259384"/>
                  <a:pt x="233962" y="248892"/>
                </a:cubicBezTo>
                <a:cubicBezTo>
                  <a:pt x="210289" y="264629"/>
                  <a:pt x="178726" y="265941"/>
                  <a:pt x="155054" y="251515"/>
                </a:cubicBezTo>
                <a:cubicBezTo>
                  <a:pt x="155054" y="251515"/>
                  <a:pt x="155054" y="251515"/>
                  <a:pt x="49843" y="251515"/>
                </a:cubicBezTo>
                <a:cubicBezTo>
                  <a:pt x="49843" y="251515"/>
                  <a:pt x="49843" y="251515"/>
                  <a:pt x="49843" y="231844"/>
                </a:cubicBezTo>
                <a:cubicBezTo>
                  <a:pt x="49843" y="231844"/>
                  <a:pt x="49843" y="231844"/>
                  <a:pt x="135327" y="231844"/>
                </a:cubicBezTo>
                <a:cubicBezTo>
                  <a:pt x="128751" y="222664"/>
                  <a:pt x="123490" y="213484"/>
                  <a:pt x="122175" y="201682"/>
                </a:cubicBezTo>
                <a:cubicBezTo>
                  <a:pt x="122175" y="201682"/>
                  <a:pt x="122175" y="201682"/>
                  <a:pt x="49843" y="201682"/>
                </a:cubicBezTo>
                <a:cubicBezTo>
                  <a:pt x="49843" y="201682"/>
                  <a:pt x="49843" y="201682"/>
                  <a:pt x="49843" y="183322"/>
                </a:cubicBezTo>
                <a:cubicBezTo>
                  <a:pt x="49843" y="183322"/>
                  <a:pt x="49843" y="183322"/>
                  <a:pt x="120860" y="183322"/>
                </a:cubicBezTo>
                <a:cubicBezTo>
                  <a:pt x="122175" y="172831"/>
                  <a:pt x="124806" y="162339"/>
                  <a:pt x="131381" y="153159"/>
                </a:cubicBezTo>
                <a:cubicBezTo>
                  <a:pt x="131381" y="153159"/>
                  <a:pt x="131381" y="153159"/>
                  <a:pt x="49843" y="153159"/>
                </a:cubicBezTo>
                <a:cubicBezTo>
                  <a:pt x="49843" y="153159"/>
                  <a:pt x="49843" y="153159"/>
                  <a:pt x="49843" y="134800"/>
                </a:cubicBezTo>
                <a:cubicBezTo>
                  <a:pt x="49843" y="134800"/>
                  <a:pt x="49843" y="134800"/>
                  <a:pt x="147163" y="134800"/>
                </a:cubicBezTo>
                <a:cubicBezTo>
                  <a:pt x="174781" y="111194"/>
                  <a:pt x="216865" y="112506"/>
                  <a:pt x="243168" y="138734"/>
                </a:cubicBezTo>
                <a:cubicBezTo>
                  <a:pt x="269471" y="164962"/>
                  <a:pt x="270786" y="202993"/>
                  <a:pt x="251059" y="231844"/>
                </a:cubicBezTo>
                <a:cubicBezTo>
                  <a:pt x="251059" y="231844"/>
                  <a:pt x="251059" y="231844"/>
                  <a:pt x="264210" y="243647"/>
                </a:cubicBezTo>
                <a:cubicBezTo>
                  <a:pt x="264210" y="243647"/>
                  <a:pt x="264210" y="243647"/>
                  <a:pt x="272101" y="238401"/>
                </a:cubicBezTo>
                <a:cubicBezTo>
                  <a:pt x="272101" y="238401"/>
                  <a:pt x="272101" y="238401"/>
                  <a:pt x="290513" y="256761"/>
                </a:cubicBezTo>
                <a:cubicBezTo>
                  <a:pt x="290513" y="256761"/>
                  <a:pt x="290513" y="256761"/>
                  <a:pt x="290513" y="28575"/>
                </a:cubicBezTo>
                <a:cubicBezTo>
                  <a:pt x="290513" y="28575"/>
                  <a:pt x="290513" y="28575"/>
                  <a:pt x="22225" y="28575"/>
                </a:cubicBezTo>
                <a:close/>
                <a:moveTo>
                  <a:pt x="0" y="0"/>
                </a:moveTo>
                <a:cubicBezTo>
                  <a:pt x="0" y="0"/>
                  <a:pt x="0" y="0"/>
                  <a:pt x="311721" y="0"/>
                </a:cubicBezTo>
                <a:cubicBezTo>
                  <a:pt x="311721" y="0"/>
                  <a:pt x="311721" y="0"/>
                  <a:pt x="311721" y="278479"/>
                </a:cubicBezTo>
                <a:cubicBezTo>
                  <a:pt x="311721" y="278479"/>
                  <a:pt x="311721" y="278479"/>
                  <a:pt x="338138" y="304875"/>
                </a:cubicBezTo>
                <a:cubicBezTo>
                  <a:pt x="338138" y="304875"/>
                  <a:pt x="338138" y="316753"/>
                  <a:pt x="330213" y="325992"/>
                </a:cubicBezTo>
                <a:cubicBezTo>
                  <a:pt x="320967" y="336550"/>
                  <a:pt x="307759" y="335230"/>
                  <a:pt x="307759" y="335230"/>
                </a:cubicBezTo>
                <a:cubicBezTo>
                  <a:pt x="307759" y="335230"/>
                  <a:pt x="307759" y="335230"/>
                  <a:pt x="262850" y="291677"/>
                </a:cubicBezTo>
                <a:cubicBezTo>
                  <a:pt x="262850" y="291677"/>
                  <a:pt x="262850" y="291677"/>
                  <a:pt x="0" y="291677"/>
                </a:cubicBezTo>
                <a:cubicBezTo>
                  <a:pt x="0" y="291677"/>
                  <a:pt x="0" y="291677"/>
                  <a:pt x="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65000"/>
                  <a:lumOff val="35000"/>
                </a:schemeClr>
              </a:solidFill>
              <a:latin typeface="Calibri" panose="020F0502020204030204" pitchFamily="34" charset="0"/>
            </a:endParaRPr>
          </a:p>
        </p:txBody>
      </p:sp>
      <p:sp>
        <p:nvSpPr>
          <p:cNvPr id="62" name="矩形 44"/>
          <p:cNvSpPr/>
          <p:nvPr/>
        </p:nvSpPr>
        <p:spPr>
          <a:xfrm>
            <a:off x="1661080" y="1069885"/>
            <a:ext cx="9163240" cy="4555093"/>
          </a:xfrm>
          <a:prstGeom prst="rect">
            <a:avLst/>
          </a:prstGeom>
          <a:ln>
            <a:noFill/>
          </a:ln>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57200" indent="-457200">
              <a:buFont typeface="Arial" panose="020B0604020202020204" pitchFamily="34" charset="0"/>
              <a:buChar char="•"/>
            </a:pPr>
            <a:r>
              <a:rPr lang="en-US" altLang="en-US" sz="2800"/>
              <a:t>SQL Server phân làm 3 nhóm quyền chính</a:t>
            </a:r>
          </a:p>
          <a:p>
            <a:pPr marL="914400" lvl="1" indent="-457200">
              <a:buFont typeface="Arial" panose="020B0604020202020204" pitchFamily="34" charset="0"/>
              <a:buChar char="•"/>
            </a:pPr>
            <a:r>
              <a:rPr lang="en-US" altLang="en-US" sz="2600">
                <a:solidFill>
                  <a:srgbClr val="3333FF"/>
                </a:solidFill>
              </a:rPr>
              <a:t>Nhóm quyền Server</a:t>
            </a:r>
            <a:r>
              <a:rPr lang="en-US" altLang="en-US" sz="2600"/>
              <a:t> </a:t>
            </a:r>
            <a:r>
              <a:rPr lang="en-US" altLang="en-US" sz="2600">
                <a:solidFill>
                  <a:srgbClr val="3333FF"/>
                </a:solidFill>
              </a:rPr>
              <a:t>(Server Roles)</a:t>
            </a:r>
            <a:r>
              <a:rPr lang="en-US" altLang="en-US" sz="2600"/>
              <a:t>: nhóm này cho phép người dùng thành viên thực hiện các tác vụ quản trị cấp Server</a:t>
            </a:r>
          </a:p>
          <a:p>
            <a:pPr marL="914400" lvl="1" indent="-457200">
              <a:buFont typeface="Arial" panose="020B0604020202020204" pitchFamily="34" charset="0"/>
              <a:buChar char="•"/>
            </a:pPr>
            <a:r>
              <a:rPr lang="en-US" altLang="en-US" sz="2600">
                <a:solidFill>
                  <a:srgbClr val="3333FF"/>
                </a:solidFill>
              </a:rPr>
              <a:t>Nhóm quyền CSDL</a:t>
            </a:r>
            <a:r>
              <a:rPr lang="en-US" altLang="en-US" sz="2600"/>
              <a:t> </a:t>
            </a:r>
            <a:r>
              <a:rPr lang="en-US" altLang="en-US" sz="2600">
                <a:solidFill>
                  <a:srgbClr val="3333FF"/>
                </a:solidFill>
              </a:rPr>
              <a:t>(Database Roles)</a:t>
            </a:r>
            <a:r>
              <a:rPr lang="en-US" altLang="en-US" sz="2600"/>
              <a:t>: nhóm này cho phép người dùng thành viên thực hiện các tác vụ liên quan đến CSDL</a:t>
            </a:r>
          </a:p>
          <a:p>
            <a:pPr marL="914400" lvl="1" indent="-457200">
              <a:buFont typeface="Arial" panose="020B0604020202020204" pitchFamily="34" charset="0"/>
              <a:buChar char="•"/>
            </a:pPr>
            <a:r>
              <a:rPr lang="en-US" altLang="en-US" sz="2600">
                <a:solidFill>
                  <a:srgbClr val="3333FF"/>
                </a:solidFill>
              </a:rPr>
              <a:t>Nhóm quyền CSDL do người dùng định nghĩa</a:t>
            </a:r>
            <a:r>
              <a:rPr lang="en-US" altLang="en-US" sz="2600"/>
              <a:t>: cho phép người dùng tự định nghĩa nhóm quyền riêng cho mình</a:t>
            </a:r>
          </a:p>
          <a:p>
            <a:pPr marL="495300" indent="-495300">
              <a:buFont typeface="Wingdings 2" panose="05020102010507070707" pitchFamily="18" charset="2"/>
              <a:buAutoNum type="arabicPeriod" startAt="3"/>
            </a:pPr>
            <a:endParaRPr lang="en-US" altLang="en-US" sz="2800">
              <a:solidFill>
                <a:srgbClr val="3333FF"/>
              </a:solidFill>
              <a:sym typeface="Symbol" panose="05050102010706020507" pitchFamily="18" charset="2"/>
            </a:endParaRPr>
          </a:p>
        </p:txBody>
      </p:sp>
    </p:spTree>
    <p:extLst>
      <p:ext uri="{BB962C8B-B14F-4D97-AF65-F5344CB8AC3E}">
        <p14:creationId xmlns:p14="http://schemas.microsoft.com/office/powerpoint/2010/main" val="960620969"/>
      </p:ext>
    </p:extLst>
  </p:cSld>
  <p:clrMapOvr>
    <a:masterClrMapping/>
  </p:clrMapOvr>
  <mc:AlternateContent xmlns:mc="http://schemas.openxmlformats.org/markup-compatibility/2006" xmlns:p14="http://schemas.microsoft.com/office/powerpoint/2010/main">
    <mc:Choice Requires="p14">
      <p:transition spd="slow" p14:dur="1750" advClick="0">
        <p14:doors dir="vert"/>
      </p:transition>
    </mc:Choice>
    <mc:Fallback xmlns="">
      <p:transition spd="slow" advClick="0">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1865151" y="349790"/>
            <a:ext cx="4136229" cy="721592"/>
            <a:chOff x="6096000" y="2068962"/>
            <a:chExt cx="5061857" cy="721592"/>
          </a:xfrm>
        </p:grpSpPr>
        <p:sp>
          <p:nvSpPr>
            <p:cNvPr id="21" name="文本框 20"/>
            <p:cNvSpPr txBox="1"/>
            <p:nvPr/>
          </p:nvSpPr>
          <p:spPr>
            <a:xfrm>
              <a:off x="6096000" y="2068962"/>
              <a:ext cx="2691653" cy="646331"/>
            </a:xfrm>
            <a:prstGeom prst="rect">
              <a:avLst/>
            </a:prstGeom>
            <a:noFill/>
          </p:spPr>
          <p:txBody>
            <a:bodyPr wrap="none" rtlCol="0">
              <a:spAutoFit/>
              <a:scene3d>
                <a:camera prst="orthographicFront"/>
                <a:lightRig rig="threePt" dir="t"/>
              </a:scene3d>
              <a:sp3d contourW="12700"/>
            </a:bodyPr>
            <a:lstStyle/>
            <a:p>
              <a:r>
                <a:rPr lang="en-US" altLang="zh-CN" sz="3600" b="1" u="sng" dirty="0">
                  <a:solidFill>
                    <a:srgbClr val="D32F2F"/>
                  </a:solidFill>
                  <a:latin typeface="Calibri" panose="020F0502020204030204" pitchFamily="34" charset="0"/>
                </a:rPr>
                <a:t>3</a:t>
              </a:r>
              <a:r>
                <a:rPr lang="en-US" altLang="zh-CN" sz="3600" b="1" u="sng" smtClean="0">
                  <a:solidFill>
                    <a:srgbClr val="D32F2F"/>
                  </a:solidFill>
                  <a:latin typeface="Calibri" panose="020F0502020204030204" pitchFamily="34" charset="0"/>
                </a:rPr>
                <a:t>. VAI TRÒ</a:t>
              </a:r>
              <a:endParaRPr lang="en-US" altLang="zh-CN" sz="3600" b="1" u="sng">
                <a:solidFill>
                  <a:srgbClr val="D32F2F"/>
                </a:solidFill>
                <a:latin typeface="Calibri" panose="020F0502020204030204" pitchFamily="34" charset="0"/>
              </a:endParaRPr>
            </a:p>
          </p:txBody>
        </p:sp>
        <p:sp>
          <p:nvSpPr>
            <p:cNvPr id="22" name="文本框 21"/>
            <p:cNvSpPr txBox="1"/>
            <p:nvPr/>
          </p:nvSpPr>
          <p:spPr>
            <a:xfrm>
              <a:off x="6096000" y="2482777"/>
              <a:ext cx="5061857" cy="307777"/>
            </a:xfrm>
            <a:prstGeom prst="rect">
              <a:avLst/>
            </a:prstGeom>
            <a:noFill/>
          </p:spPr>
          <p:txBody>
            <a:bodyPr wrap="square" rtlCol="0">
              <a:spAutoFit/>
              <a:scene3d>
                <a:camera prst="orthographicFront"/>
                <a:lightRig rig="threePt" dir="t"/>
              </a:scene3d>
              <a:sp3d contourW="12700"/>
            </a:bodyPr>
            <a:lstStyle/>
            <a:p>
              <a:endParaRPr lang="en-US" altLang="zh-CN" sz="1400" dirty="0">
                <a:solidFill>
                  <a:schemeClr val="bg1">
                    <a:lumMod val="65000"/>
                  </a:schemeClr>
                </a:solidFill>
                <a:latin typeface="Calibri" panose="020F0502020204030204" pitchFamily="34" charset="0"/>
              </a:endParaRPr>
            </a:p>
          </p:txBody>
        </p:sp>
      </p:grpSp>
      <p:sp>
        <p:nvSpPr>
          <p:cNvPr id="85" name="椭圆 18"/>
          <p:cNvSpPr/>
          <p:nvPr/>
        </p:nvSpPr>
        <p:spPr>
          <a:xfrm>
            <a:off x="6053152" y="6131312"/>
            <a:ext cx="287485" cy="274080"/>
          </a:xfrm>
          <a:custGeom>
            <a:avLst/>
            <a:gdLst>
              <a:gd name="connsiteX0" fmla="*/ 5145 w 317509"/>
              <a:gd name="connsiteY0" fmla="*/ 226044 h 326057"/>
              <a:gd name="connsiteX1" fmla="*/ 69467 w 317509"/>
              <a:gd name="connsiteY1" fmla="*/ 226044 h 326057"/>
              <a:gd name="connsiteX2" fmla="*/ 74613 w 317509"/>
              <a:gd name="connsiteY2" fmla="*/ 231240 h 326057"/>
              <a:gd name="connsiteX3" fmla="*/ 74613 w 317509"/>
              <a:gd name="connsiteY3" fmla="*/ 322160 h 326057"/>
              <a:gd name="connsiteX4" fmla="*/ 69467 w 317509"/>
              <a:gd name="connsiteY4" fmla="*/ 326057 h 326057"/>
              <a:gd name="connsiteX5" fmla="*/ 5145 w 317509"/>
              <a:gd name="connsiteY5" fmla="*/ 326057 h 326057"/>
              <a:gd name="connsiteX6" fmla="*/ 0 w 317509"/>
              <a:gd name="connsiteY6" fmla="*/ 322160 h 326057"/>
              <a:gd name="connsiteX7" fmla="*/ 0 w 317509"/>
              <a:gd name="connsiteY7" fmla="*/ 231240 h 326057"/>
              <a:gd name="connsiteX8" fmla="*/ 5145 w 317509"/>
              <a:gd name="connsiteY8" fmla="*/ 226044 h 326057"/>
              <a:gd name="connsiteX9" fmla="*/ 119555 w 317509"/>
              <a:gd name="connsiteY9" fmla="*/ 156194 h 326057"/>
              <a:gd name="connsiteX10" fmla="*/ 185245 w 317509"/>
              <a:gd name="connsiteY10" fmla="*/ 156194 h 326057"/>
              <a:gd name="connsiteX11" fmla="*/ 190500 w 317509"/>
              <a:gd name="connsiteY11" fmla="*/ 161381 h 326057"/>
              <a:gd name="connsiteX12" fmla="*/ 190500 w 317509"/>
              <a:gd name="connsiteY12" fmla="*/ 322167 h 326057"/>
              <a:gd name="connsiteX13" fmla="*/ 185245 w 317509"/>
              <a:gd name="connsiteY13" fmla="*/ 326057 h 326057"/>
              <a:gd name="connsiteX14" fmla="*/ 119555 w 317509"/>
              <a:gd name="connsiteY14" fmla="*/ 326057 h 326057"/>
              <a:gd name="connsiteX15" fmla="*/ 114300 w 317509"/>
              <a:gd name="connsiteY15" fmla="*/ 322167 h 326057"/>
              <a:gd name="connsiteX16" fmla="*/ 114300 w 317509"/>
              <a:gd name="connsiteY16" fmla="*/ 161381 h 326057"/>
              <a:gd name="connsiteX17" fmla="*/ 119555 w 317509"/>
              <a:gd name="connsiteY17" fmla="*/ 156194 h 326057"/>
              <a:gd name="connsiteX18" fmla="*/ 258042 w 317509"/>
              <a:gd name="connsiteY18" fmla="*/ 2909 h 326057"/>
              <a:gd name="connsiteX19" fmla="*/ 265835 w 317509"/>
              <a:gd name="connsiteY19" fmla="*/ 2909 h 326057"/>
              <a:gd name="connsiteX20" fmla="*/ 316491 w 317509"/>
              <a:gd name="connsiteY20" fmla="*/ 89512 h 326057"/>
              <a:gd name="connsiteX21" fmla="*/ 311295 w 317509"/>
              <a:gd name="connsiteY21" fmla="*/ 97268 h 326057"/>
              <a:gd name="connsiteX22" fmla="*/ 294410 w 317509"/>
              <a:gd name="connsiteY22" fmla="*/ 97268 h 326057"/>
              <a:gd name="connsiteX23" fmla="*/ 294410 w 317509"/>
              <a:gd name="connsiteY23" fmla="*/ 322178 h 326057"/>
              <a:gd name="connsiteX24" fmla="*/ 289214 w 317509"/>
              <a:gd name="connsiteY24" fmla="*/ 326056 h 326057"/>
              <a:gd name="connsiteX25" fmla="*/ 234662 w 317509"/>
              <a:gd name="connsiteY25" fmla="*/ 326056 h 326057"/>
              <a:gd name="connsiteX26" fmla="*/ 229467 w 317509"/>
              <a:gd name="connsiteY26" fmla="*/ 322178 h 326057"/>
              <a:gd name="connsiteX27" fmla="*/ 229467 w 317509"/>
              <a:gd name="connsiteY27" fmla="*/ 97268 h 326057"/>
              <a:gd name="connsiteX28" fmla="*/ 212581 w 317509"/>
              <a:gd name="connsiteY28" fmla="*/ 97268 h 326057"/>
              <a:gd name="connsiteX29" fmla="*/ 207386 w 317509"/>
              <a:gd name="connsiteY29" fmla="*/ 89512 h 326057"/>
              <a:gd name="connsiteX30" fmla="*/ 258042 w 317509"/>
              <a:gd name="connsiteY30" fmla="*/ 2909 h 326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7509" h="326057">
                <a:moveTo>
                  <a:pt x="5145" y="226044"/>
                </a:moveTo>
                <a:cubicBezTo>
                  <a:pt x="69467" y="226044"/>
                  <a:pt x="69467" y="226044"/>
                  <a:pt x="69467" y="226044"/>
                </a:cubicBezTo>
                <a:cubicBezTo>
                  <a:pt x="72040" y="226044"/>
                  <a:pt x="74613" y="228642"/>
                  <a:pt x="74613" y="231240"/>
                </a:cubicBezTo>
                <a:cubicBezTo>
                  <a:pt x="74613" y="322160"/>
                  <a:pt x="74613" y="322160"/>
                  <a:pt x="74613" y="322160"/>
                </a:cubicBezTo>
                <a:cubicBezTo>
                  <a:pt x="74613" y="324758"/>
                  <a:pt x="72040" y="326057"/>
                  <a:pt x="69467" y="326057"/>
                </a:cubicBezTo>
                <a:cubicBezTo>
                  <a:pt x="5145" y="326057"/>
                  <a:pt x="5145" y="326057"/>
                  <a:pt x="5145" y="326057"/>
                </a:cubicBezTo>
                <a:cubicBezTo>
                  <a:pt x="2573" y="326057"/>
                  <a:pt x="0" y="324758"/>
                  <a:pt x="0" y="322160"/>
                </a:cubicBezTo>
                <a:cubicBezTo>
                  <a:pt x="0" y="231240"/>
                  <a:pt x="0" y="231240"/>
                  <a:pt x="0" y="231240"/>
                </a:cubicBezTo>
                <a:cubicBezTo>
                  <a:pt x="0" y="228642"/>
                  <a:pt x="2573" y="226044"/>
                  <a:pt x="5145" y="226044"/>
                </a:cubicBezTo>
                <a:close/>
                <a:moveTo>
                  <a:pt x="119555" y="156194"/>
                </a:moveTo>
                <a:cubicBezTo>
                  <a:pt x="119555" y="156194"/>
                  <a:pt x="119555" y="156194"/>
                  <a:pt x="185245" y="156194"/>
                </a:cubicBezTo>
                <a:cubicBezTo>
                  <a:pt x="187872" y="156194"/>
                  <a:pt x="190500" y="158787"/>
                  <a:pt x="190500" y="161381"/>
                </a:cubicBezTo>
                <a:cubicBezTo>
                  <a:pt x="190500" y="161381"/>
                  <a:pt x="190500" y="161381"/>
                  <a:pt x="190500" y="322167"/>
                </a:cubicBezTo>
                <a:cubicBezTo>
                  <a:pt x="190500" y="324760"/>
                  <a:pt x="187872" y="326057"/>
                  <a:pt x="185245" y="326057"/>
                </a:cubicBezTo>
                <a:cubicBezTo>
                  <a:pt x="185245" y="326057"/>
                  <a:pt x="185245" y="326057"/>
                  <a:pt x="119555" y="326057"/>
                </a:cubicBezTo>
                <a:cubicBezTo>
                  <a:pt x="116927" y="326057"/>
                  <a:pt x="114300" y="324760"/>
                  <a:pt x="114300" y="322167"/>
                </a:cubicBezTo>
                <a:cubicBezTo>
                  <a:pt x="114300" y="322167"/>
                  <a:pt x="114300" y="322167"/>
                  <a:pt x="114300" y="161381"/>
                </a:cubicBezTo>
                <a:cubicBezTo>
                  <a:pt x="114300" y="158787"/>
                  <a:pt x="116927" y="156194"/>
                  <a:pt x="119555" y="156194"/>
                </a:cubicBezTo>
                <a:close/>
                <a:moveTo>
                  <a:pt x="258042" y="2909"/>
                </a:moveTo>
                <a:cubicBezTo>
                  <a:pt x="259341" y="-969"/>
                  <a:pt x="263237" y="-969"/>
                  <a:pt x="265835" y="2909"/>
                </a:cubicBezTo>
                <a:cubicBezTo>
                  <a:pt x="265835" y="2909"/>
                  <a:pt x="265835" y="2909"/>
                  <a:pt x="316491" y="89512"/>
                </a:cubicBezTo>
                <a:cubicBezTo>
                  <a:pt x="319088" y="93390"/>
                  <a:pt x="316491" y="97268"/>
                  <a:pt x="311295" y="97268"/>
                </a:cubicBezTo>
                <a:cubicBezTo>
                  <a:pt x="311295" y="97268"/>
                  <a:pt x="311295" y="97268"/>
                  <a:pt x="294410" y="97268"/>
                </a:cubicBezTo>
                <a:cubicBezTo>
                  <a:pt x="294410" y="97268"/>
                  <a:pt x="294410" y="97268"/>
                  <a:pt x="294410" y="322178"/>
                </a:cubicBezTo>
                <a:cubicBezTo>
                  <a:pt x="294410" y="324763"/>
                  <a:pt x="291812" y="326056"/>
                  <a:pt x="289214" y="326056"/>
                </a:cubicBezTo>
                <a:cubicBezTo>
                  <a:pt x="289214" y="326056"/>
                  <a:pt x="289214" y="326056"/>
                  <a:pt x="234662" y="326056"/>
                </a:cubicBezTo>
                <a:cubicBezTo>
                  <a:pt x="232064" y="326056"/>
                  <a:pt x="229467" y="324763"/>
                  <a:pt x="229467" y="322178"/>
                </a:cubicBezTo>
                <a:cubicBezTo>
                  <a:pt x="229467" y="322178"/>
                  <a:pt x="229467" y="322178"/>
                  <a:pt x="229467" y="97268"/>
                </a:cubicBezTo>
                <a:cubicBezTo>
                  <a:pt x="229467" y="97268"/>
                  <a:pt x="229467" y="97268"/>
                  <a:pt x="212581" y="97268"/>
                </a:cubicBezTo>
                <a:cubicBezTo>
                  <a:pt x="207386" y="97268"/>
                  <a:pt x="204788" y="93390"/>
                  <a:pt x="207386" y="89512"/>
                </a:cubicBezTo>
                <a:cubicBezTo>
                  <a:pt x="207386" y="89512"/>
                  <a:pt x="207386" y="89512"/>
                  <a:pt x="258042" y="290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65000"/>
                  <a:lumOff val="35000"/>
                </a:schemeClr>
              </a:solidFill>
              <a:latin typeface="Calibri" panose="020F0502020204030204" pitchFamily="34" charset="0"/>
            </a:endParaRPr>
          </a:p>
        </p:txBody>
      </p:sp>
      <p:sp>
        <p:nvSpPr>
          <p:cNvPr id="86" name="椭圆 16"/>
          <p:cNvSpPr/>
          <p:nvPr/>
        </p:nvSpPr>
        <p:spPr>
          <a:xfrm>
            <a:off x="6055714" y="5411986"/>
            <a:ext cx="311256" cy="274080"/>
          </a:xfrm>
          <a:custGeom>
            <a:avLst/>
            <a:gdLst>
              <a:gd name="connsiteX0" fmla="*/ 311151 w 331788"/>
              <a:gd name="connsiteY0" fmla="*/ 34925 h 331788"/>
              <a:gd name="connsiteX1" fmla="*/ 331788 w 331788"/>
              <a:gd name="connsiteY1" fmla="*/ 92075 h 331788"/>
              <a:gd name="connsiteX2" fmla="*/ 311151 w 331788"/>
              <a:gd name="connsiteY2" fmla="*/ 98425 h 331788"/>
              <a:gd name="connsiteX3" fmla="*/ 304801 w 331788"/>
              <a:gd name="connsiteY3" fmla="*/ 76200 h 331788"/>
              <a:gd name="connsiteX4" fmla="*/ 254001 w 331788"/>
              <a:gd name="connsiteY4" fmla="*/ 222251 h 331788"/>
              <a:gd name="connsiteX5" fmla="*/ 206376 w 331788"/>
              <a:gd name="connsiteY5" fmla="*/ 146050 h 331788"/>
              <a:gd name="connsiteX6" fmla="*/ 157163 w 331788"/>
              <a:gd name="connsiteY6" fmla="*/ 241301 h 331788"/>
              <a:gd name="connsiteX7" fmla="*/ 103188 w 331788"/>
              <a:gd name="connsiteY7" fmla="*/ 163513 h 331788"/>
              <a:gd name="connsiteX8" fmla="*/ 61913 w 331788"/>
              <a:gd name="connsiteY8" fmla="*/ 242888 h 331788"/>
              <a:gd name="connsiteX9" fmla="*/ 44450 w 331788"/>
              <a:gd name="connsiteY9" fmla="*/ 231776 h 331788"/>
              <a:gd name="connsiteX10" fmla="*/ 101600 w 331788"/>
              <a:gd name="connsiteY10" fmla="*/ 123825 h 331788"/>
              <a:gd name="connsiteX11" fmla="*/ 153988 w 331788"/>
              <a:gd name="connsiteY11" fmla="*/ 201613 h 331788"/>
              <a:gd name="connsiteX12" fmla="*/ 203201 w 331788"/>
              <a:gd name="connsiteY12" fmla="*/ 106363 h 331788"/>
              <a:gd name="connsiteX13" fmla="*/ 247651 w 331788"/>
              <a:gd name="connsiteY13" fmla="*/ 174625 h 331788"/>
              <a:gd name="connsiteX14" fmla="*/ 284163 w 331788"/>
              <a:gd name="connsiteY14" fmla="*/ 69850 h 331788"/>
              <a:gd name="connsiteX15" fmla="*/ 263526 w 331788"/>
              <a:gd name="connsiteY15" fmla="*/ 79375 h 331788"/>
              <a:gd name="connsiteX16" fmla="*/ 255588 w 331788"/>
              <a:gd name="connsiteY16" fmla="*/ 61913 h 331788"/>
              <a:gd name="connsiteX17" fmla="*/ 0 w 331788"/>
              <a:gd name="connsiteY17" fmla="*/ 0 h 331788"/>
              <a:gd name="connsiteX18" fmla="*/ 20637 w 331788"/>
              <a:gd name="connsiteY18" fmla="*/ 0 h 331788"/>
              <a:gd name="connsiteX19" fmla="*/ 20637 w 331788"/>
              <a:gd name="connsiteY19" fmla="*/ 311151 h 331788"/>
              <a:gd name="connsiteX20" fmla="*/ 331788 w 331788"/>
              <a:gd name="connsiteY20" fmla="*/ 311151 h 331788"/>
              <a:gd name="connsiteX21" fmla="*/ 331788 w 331788"/>
              <a:gd name="connsiteY21" fmla="*/ 331788 h 331788"/>
              <a:gd name="connsiteX22" fmla="*/ 0 w 331788"/>
              <a:gd name="connsiteY22" fmla="*/ 331788 h 33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31788" h="331788">
                <a:moveTo>
                  <a:pt x="311151" y="34925"/>
                </a:moveTo>
                <a:lnTo>
                  <a:pt x="331788" y="92075"/>
                </a:lnTo>
                <a:lnTo>
                  <a:pt x="311151" y="98425"/>
                </a:lnTo>
                <a:lnTo>
                  <a:pt x="304801" y="76200"/>
                </a:lnTo>
                <a:lnTo>
                  <a:pt x="254001" y="222251"/>
                </a:lnTo>
                <a:lnTo>
                  <a:pt x="206376" y="146050"/>
                </a:lnTo>
                <a:lnTo>
                  <a:pt x="157163" y="241301"/>
                </a:lnTo>
                <a:lnTo>
                  <a:pt x="103188" y="163513"/>
                </a:lnTo>
                <a:lnTo>
                  <a:pt x="61913" y="242888"/>
                </a:lnTo>
                <a:lnTo>
                  <a:pt x="44450" y="231776"/>
                </a:lnTo>
                <a:lnTo>
                  <a:pt x="101600" y="123825"/>
                </a:lnTo>
                <a:lnTo>
                  <a:pt x="153988" y="201613"/>
                </a:lnTo>
                <a:lnTo>
                  <a:pt x="203201" y="106363"/>
                </a:lnTo>
                <a:lnTo>
                  <a:pt x="247651" y="174625"/>
                </a:lnTo>
                <a:lnTo>
                  <a:pt x="284163" y="69850"/>
                </a:lnTo>
                <a:lnTo>
                  <a:pt x="263526" y="79375"/>
                </a:lnTo>
                <a:lnTo>
                  <a:pt x="255588" y="61913"/>
                </a:lnTo>
                <a:close/>
                <a:moveTo>
                  <a:pt x="0" y="0"/>
                </a:moveTo>
                <a:lnTo>
                  <a:pt x="20637" y="0"/>
                </a:lnTo>
                <a:lnTo>
                  <a:pt x="20637" y="311151"/>
                </a:lnTo>
                <a:lnTo>
                  <a:pt x="331788" y="311151"/>
                </a:lnTo>
                <a:lnTo>
                  <a:pt x="331788" y="331788"/>
                </a:lnTo>
                <a:lnTo>
                  <a:pt x="0" y="33178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zh-CN" altLang="en-US">
              <a:solidFill>
                <a:schemeClr val="tx1">
                  <a:lumMod val="65000"/>
                  <a:lumOff val="35000"/>
                </a:schemeClr>
              </a:solidFill>
              <a:latin typeface="Calibri" panose="020F0502020204030204" pitchFamily="34" charset="0"/>
            </a:endParaRPr>
          </a:p>
        </p:txBody>
      </p:sp>
      <p:sp>
        <p:nvSpPr>
          <p:cNvPr id="88" name="椭圆 11"/>
          <p:cNvSpPr/>
          <p:nvPr/>
        </p:nvSpPr>
        <p:spPr>
          <a:xfrm>
            <a:off x="6119836" y="2517382"/>
            <a:ext cx="245729" cy="226677"/>
          </a:xfrm>
          <a:custGeom>
            <a:avLst/>
            <a:gdLst>
              <a:gd name="connsiteX0" fmla="*/ 145025 w 331788"/>
              <a:gd name="connsiteY0" fmla="*/ 104594 h 331536"/>
              <a:gd name="connsiteX1" fmla="*/ 198438 w 331788"/>
              <a:gd name="connsiteY1" fmla="*/ 123670 h 331536"/>
              <a:gd name="connsiteX2" fmla="*/ 198438 w 331788"/>
              <a:gd name="connsiteY2" fmla="*/ 152614 h 331536"/>
              <a:gd name="connsiteX3" fmla="*/ 169334 w 331788"/>
              <a:gd name="connsiteY3" fmla="*/ 152614 h 331536"/>
              <a:gd name="connsiteX4" fmla="*/ 113771 w 331788"/>
              <a:gd name="connsiteY4" fmla="*/ 167085 h 331536"/>
              <a:gd name="connsiteX5" fmla="*/ 51594 w 331788"/>
              <a:gd name="connsiteY5" fmla="*/ 227603 h 331536"/>
              <a:gd name="connsiteX6" fmla="*/ 41010 w 331788"/>
              <a:gd name="connsiteY6" fmla="*/ 253915 h 331536"/>
              <a:gd name="connsiteX7" fmla="*/ 51594 w 331788"/>
              <a:gd name="connsiteY7" fmla="*/ 280228 h 331536"/>
              <a:gd name="connsiteX8" fmla="*/ 105833 w 331788"/>
              <a:gd name="connsiteY8" fmla="*/ 280228 h 331536"/>
              <a:gd name="connsiteX9" fmla="*/ 121708 w 331788"/>
              <a:gd name="connsiteY9" fmla="*/ 263125 h 331536"/>
              <a:gd name="connsiteX10" fmla="*/ 150813 w 331788"/>
              <a:gd name="connsiteY10" fmla="*/ 263125 h 331536"/>
              <a:gd name="connsiteX11" fmla="*/ 150813 w 331788"/>
              <a:gd name="connsiteY11" fmla="*/ 292068 h 331536"/>
              <a:gd name="connsiteX12" fmla="*/ 134938 w 331788"/>
              <a:gd name="connsiteY12" fmla="*/ 309171 h 331536"/>
              <a:gd name="connsiteX13" fmla="*/ 78052 w 331788"/>
              <a:gd name="connsiteY13" fmla="*/ 331536 h 331536"/>
              <a:gd name="connsiteX14" fmla="*/ 22489 w 331788"/>
              <a:gd name="connsiteY14" fmla="*/ 309171 h 331536"/>
              <a:gd name="connsiteX15" fmla="*/ 0 w 331788"/>
              <a:gd name="connsiteY15" fmla="*/ 253915 h 331536"/>
              <a:gd name="connsiteX16" fmla="*/ 22489 w 331788"/>
              <a:gd name="connsiteY16" fmla="*/ 198660 h 331536"/>
              <a:gd name="connsiteX17" fmla="*/ 84666 w 331788"/>
              <a:gd name="connsiteY17" fmla="*/ 136826 h 331536"/>
              <a:gd name="connsiteX18" fmla="*/ 145025 w 331788"/>
              <a:gd name="connsiteY18" fmla="*/ 104594 h 331536"/>
              <a:gd name="connsiteX19" fmla="*/ 254829 w 331788"/>
              <a:gd name="connsiteY19" fmla="*/ 43 h 331536"/>
              <a:gd name="connsiteX20" fmla="*/ 309472 w 331788"/>
              <a:gd name="connsiteY20" fmla="*/ 24739 h 331536"/>
              <a:gd name="connsiteX21" fmla="*/ 331788 w 331788"/>
              <a:gd name="connsiteY21" fmla="*/ 80057 h 331536"/>
              <a:gd name="connsiteX22" fmla="*/ 309472 w 331788"/>
              <a:gd name="connsiteY22" fmla="*/ 135376 h 331536"/>
              <a:gd name="connsiteX23" fmla="*/ 242522 w 331788"/>
              <a:gd name="connsiteY23" fmla="*/ 199914 h 331536"/>
              <a:gd name="connsiteX24" fmla="*/ 180823 w 331788"/>
              <a:gd name="connsiteY24" fmla="*/ 231524 h 331536"/>
              <a:gd name="connsiteX25" fmla="*/ 134877 w 331788"/>
              <a:gd name="connsiteY25" fmla="*/ 210451 h 331536"/>
              <a:gd name="connsiteX26" fmla="*/ 134877 w 331788"/>
              <a:gd name="connsiteY26" fmla="*/ 181474 h 331536"/>
              <a:gd name="connsiteX27" fmla="*/ 163757 w 331788"/>
              <a:gd name="connsiteY27" fmla="*/ 181474 h 331536"/>
              <a:gd name="connsiteX28" fmla="*/ 213641 w 331788"/>
              <a:gd name="connsiteY28" fmla="*/ 170937 h 331536"/>
              <a:gd name="connsiteX29" fmla="*/ 280591 w 331788"/>
              <a:gd name="connsiteY29" fmla="*/ 106399 h 331536"/>
              <a:gd name="connsiteX30" fmla="*/ 291093 w 331788"/>
              <a:gd name="connsiteY30" fmla="*/ 80057 h 331536"/>
              <a:gd name="connsiteX31" fmla="*/ 280591 w 331788"/>
              <a:gd name="connsiteY31" fmla="*/ 53715 h 331536"/>
              <a:gd name="connsiteX32" fmla="*/ 232020 w 331788"/>
              <a:gd name="connsiteY32" fmla="*/ 49764 h 331536"/>
              <a:gd name="connsiteX33" fmla="*/ 211016 w 331788"/>
              <a:gd name="connsiteY33" fmla="*/ 70838 h 331536"/>
              <a:gd name="connsiteX34" fmla="*/ 182135 w 331788"/>
              <a:gd name="connsiteY34" fmla="*/ 70838 h 331536"/>
              <a:gd name="connsiteX35" fmla="*/ 182135 w 331788"/>
              <a:gd name="connsiteY35" fmla="*/ 41861 h 331536"/>
              <a:gd name="connsiteX36" fmla="*/ 203139 w 331788"/>
              <a:gd name="connsiteY36" fmla="*/ 20788 h 331536"/>
              <a:gd name="connsiteX37" fmla="*/ 254829 w 331788"/>
              <a:gd name="connsiteY37" fmla="*/ 43 h 33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31788" h="331536">
                <a:moveTo>
                  <a:pt x="145025" y="104594"/>
                </a:moveTo>
                <a:cubicBezTo>
                  <a:pt x="164703" y="102292"/>
                  <a:pt x="183224" y="108541"/>
                  <a:pt x="198438" y="123670"/>
                </a:cubicBezTo>
                <a:cubicBezTo>
                  <a:pt x="206375" y="131564"/>
                  <a:pt x="206375" y="144720"/>
                  <a:pt x="198438" y="152614"/>
                </a:cubicBezTo>
                <a:cubicBezTo>
                  <a:pt x="190500" y="160507"/>
                  <a:pt x="177271" y="160507"/>
                  <a:pt x="169334" y="152614"/>
                </a:cubicBezTo>
                <a:cubicBezTo>
                  <a:pt x="150813" y="135511"/>
                  <a:pt x="127000" y="153929"/>
                  <a:pt x="113771" y="167085"/>
                </a:cubicBezTo>
                <a:cubicBezTo>
                  <a:pt x="113771" y="167085"/>
                  <a:pt x="113771" y="167085"/>
                  <a:pt x="51594" y="227603"/>
                </a:cubicBezTo>
                <a:cubicBezTo>
                  <a:pt x="44979" y="234181"/>
                  <a:pt x="41010" y="243391"/>
                  <a:pt x="41010" y="253915"/>
                </a:cubicBezTo>
                <a:cubicBezTo>
                  <a:pt x="41010" y="263125"/>
                  <a:pt x="44979" y="272334"/>
                  <a:pt x="51594" y="280228"/>
                </a:cubicBezTo>
                <a:cubicBezTo>
                  <a:pt x="66146" y="294699"/>
                  <a:pt x="89958" y="294699"/>
                  <a:pt x="105833" y="280228"/>
                </a:cubicBezTo>
                <a:cubicBezTo>
                  <a:pt x="105833" y="280228"/>
                  <a:pt x="105833" y="280228"/>
                  <a:pt x="121708" y="263125"/>
                </a:cubicBezTo>
                <a:cubicBezTo>
                  <a:pt x="129646" y="255231"/>
                  <a:pt x="142875" y="255231"/>
                  <a:pt x="150813" y="263125"/>
                </a:cubicBezTo>
                <a:cubicBezTo>
                  <a:pt x="158750" y="271018"/>
                  <a:pt x="158750" y="284174"/>
                  <a:pt x="150813" y="292068"/>
                </a:cubicBezTo>
                <a:cubicBezTo>
                  <a:pt x="150813" y="292068"/>
                  <a:pt x="150813" y="292068"/>
                  <a:pt x="134938" y="309171"/>
                </a:cubicBezTo>
                <a:cubicBezTo>
                  <a:pt x="119062" y="323643"/>
                  <a:pt x="99219" y="331536"/>
                  <a:pt x="78052" y="331536"/>
                </a:cubicBezTo>
                <a:cubicBezTo>
                  <a:pt x="58208" y="331536"/>
                  <a:pt x="38364" y="323643"/>
                  <a:pt x="22489" y="309171"/>
                </a:cubicBezTo>
                <a:cubicBezTo>
                  <a:pt x="7937" y="294699"/>
                  <a:pt x="0" y="274965"/>
                  <a:pt x="0" y="253915"/>
                </a:cubicBezTo>
                <a:cubicBezTo>
                  <a:pt x="0" y="232866"/>
                  <a:pt x="7937" y="213132"/>
                  <a:pt x="22489" y="198660"/>
                </a:cubicBezTo>
                <a:cubicBezTo>
                  <a:pt x="22489" y="198660"/>
                  <a:pt x="22489" y="198660"/>
                  <a:pt x="84666" y="136826"/>
                </a:cubicBezTo>
                <a:cubicBezTo>
                  <a:pt x="104510" y="117750"/>
                  <a:pt x="125346" y="106896"/>
                  <a:pt x="145025" y="104594"/>
                </a:cubicBezTo>
                <a:close/>
                <a:moveTo>
                  <a:pt x="254829" y="43"/>
                </a:moveTo>
                <a:cubicBezTo>
                  <a:pt x="273700" y="702"/>
                  <a:pt x="293063" y="8934"/>
                  <a:pt x="309472" y="24739"/>
                </a:cubicBezTo>
                <a:cubicBezTo>
                  <a:pt x="323912" y="39227"/>
                  <a:pt x="331788" y="58984"/>
                  <a:pt x="331788" y="80057"/>
                </a:cubicBezTo>
                <a:cubicBezTo>
                  <a:pt x="331788" y="101131"/>
                  <a:pt x="323912" y="120887"/>
                  <a:pt x="309472" y="135376"/>
                </a:cubicBezTo>
                <a:cubicBezTo>
                  <a:pt x="309472" y="135376"/>
                  <a:pt x="309472" y="135376"/>
                  <a:pt x="242522" y="199914"/>
                </a:cubicBezTo>
                <a:cubicBezTo>
                  <a:pt x="222831" y="220987"/>
                  <a:pt x="201827" y="231524"/>
                  <a:pt x="180823" y="231524"/>
                </a:cubicBezTo>
                <a:cubicBezTo>
                  <a:pt x="165070" y="231524"/>
                  <a:pt x="149317" y="223622"/>
                  <a:pt x="134877" y="210451"/>
                </a:cubicBezTo>
                <a:cubicBezTo>
                  <a:pt x="127000" y="202548"/>
                  <a:pt x="127000" y="189377"/>
                  <a:pt x="134877" y="181474"/>
                </a:cubicBezTo>
                <a:cubicBezTo>
                  <a:pt x="142753" y="173572"/>
                  <a:pt x="155881" y="173572"/>
                  <a:pt x="163757" y="181474"/>
                </a:cubicBezTo>
                <a:cubicBezTo>
                  <a:pt x="170321" y="186743"/>
                  <a:pt x="184761" y="201231"/>
                  <a:pt x="213641" y="170937"/>
                </a:cubicBezTo>
                <a:cubicBezTo>
                  <a:pt x="213641" y="170937"/>
                  <a:pt x="213641" y="170937"/>
                  <a:pt x="280591" y="106399"/>
                </a:cubicBezTo>
                <a:cubicBezTo>
                  <a:pt x="287155" y="98497"/>
                  <a:pt x="291093" y="89277"/>
                  <a:pt x="291093" y="80057"/>
                </a:cubicBezTo>
                <a:cubicBezTo>
                  <a:pt x="291093" y="69520"/>
                  <a:pt x="287155" y="60301"/>
                  <a:pt x="280591" y="53715"/>
                </a:cubicBezTo>
                <a:cubicBezTo>
                  <a:pt x="267464" y="40544"/>
                  <a:pt x="246460" y="33959"/>
                  <a:pt x="232020" y="49764"/>
                </a:cubicBezTo>
                <a:cubicBezTo>
                  <a:pt x="232020" y="49764"/>
                  <a:pt x="232020" y="49764"/>
                  <a:pt x="211016" y="70838"/>
                </a:cubicBezTo>
                <a:cubicBezTo>
                  <a:pt x="203139" y="78740"/>
                  <a:pt x="190012" y="78740"/>
                  <a:pt x="182135" y="70838"/>
                </a:cubicBezTo>
                <a:cubicBezTo>
                  <a:pt x="174259" y="62935"/>
                  <a:pt x="174259" y="49764"/>
                  <a:pt x="182135" y="41861"/>
                </a:cubicBezTo>
                <a:cubicBezTo>
                  <a:pt x="182135" y="41861"/>
                  <a:pt x="182135" y="41861"/>
                  <a:pt x="203139" y="20788"/>
                </a:cubicBezTo>
                <a:cubicBezTo>
                  <a:pt x="217579" y="6300"/>
                  <a:pt x="235958" y="-615"/>
                  <a:pt x="254829" y="4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65000"/>
                  <a:lumOff val="35000"/>
                </a:schemeClr>
              </a:solidFill>
              <a:latin typeface="Calibri" panose="020F0502020204030204" pitchFamily="34" charset="0"/>
            </a:endParaRPr>
          </a:p>
        </p:txBody>
      </p:sp>
      <p:sp>
        <p:nvSpPr>
          <p:cNvPr id="90" name="椭圆 38"/>
          <p:cNvSpPr/>
          <p:nvPr/>
        </p:nvSpPr>
        <p:spPr>
          <a:xfrm>
            <a:off x="6050009" y="4712042"/>
            <a:ext cx="387350" cy="316754"/>
          </a:xfrm>
          <a:custGeom>
            <a:avLst/>
            <a:gdLst>
              <a:gd name="connsiteX0" fmla="*/ 192254 w 338138"/>
              <a:gd name="connsiteY0" fmla="*/ 135421 h 335282"/>
              <a:gd name="connsiteX1" fmla="*/ 152810 w 338138"/>
              <a:gd name="connsiteY1" fmla="*/ 151158 h 335282"/>
              <a:gd name="connsiteX2" fmla="*/ 152810 w 338138"/>
              <a:gd name="connsiteY2" fmla="*/ 229842 h 335282"/>
              <a:gd name="connsiteX3" fmla="*/ 232697 w 338138"/>
              <a:gd name="connsiteY3" fmla="*/ 229842 h 335282"/>
              <a:gd name="connsiteX4" fmla="*/ 232697 w 338138"/>
              <a:gd name="connsiteY4" fmla="*/ 151158 h 335282"/>
              <a:gd name="connsiteX5" fmla="*/ 192254 w 338138"/>
              <a:gd name="connsiteY5" fmla="*/ 135421 h 335282"/>
              <a:gd name="connsiteX6" fmla="*/ 238125 w 338138"/>
              <a:gd name="connsiteY6" fmla="*/ 69850 h 335282"/>
              <a:gd name="connsiteX7" fmla="*/ 225425 w 338138"/>
              <a:gd name="connsiteY7" fmla="*/ 80963 h 335282"/>
              <a:gd name="connsiteX8" fmla="*/ 238125 w 338138"/>
              <a:gd name="connsiteY8" fmla="*/ 92076 h 335282"/>
              <a:gd name="connsiteX9" fmla="*/ 250825 w 338138"/>
              <a:gd name="connsiteY9" fmla="*/ 80963 h 335282"/>
              <a:gd name="connsiteX10" fmla="*/ 238125 w 338138"/>
              <a:gd name="connsiteY10" fmla="*/ 69850 h 335282"/>
              <a:gd name="connsiteX11" fmla="*/ 214313 w 338138"/>
              <a:gd name="connsiteY11" fmla="*/ 57150 h 335282"/>
              <a:gd name="connsiteX12" fmla="*/ 263526 w 338138"/>
              <a:gd name="connsiteY12" fmla="*/ 57150 h 335282"/>
              <a:gd name="connsiteX13" fmla="*/ 263526 w 338138"/>
              <a:gd name="connsiteY13" fmla="*/ 106363 h 335282"/>
              <a:gd name="connsiteX14" fmla="*/ 214313 w 338138"/>
              <a:gd name="connsiteY14" fmla="*/ 106363 h 335282"/>
              <a:gd name="connsiteX15" fmla="*/ 49213 w 338138"/>
              <a:gd name="connsiteY15" fmla="*/ 57150 h 335282"/>
              <a:gd name="connsiteX16" fmla="*/ 195263 w 338138"/>
              <a:gd name="connsiteY16" fmla="*/ 57150 h 335282"/>
              <a:gd name="connsiteX17" fmla="*/ 195263 w 338138"/>
              <a:gd name="connsiteY17" fmla="*/ 106363 h 335282"/>
              <a:gd name="connsiteX18" fmla="*/ 49213 w 338138"/>
              <a:gd name="connsiteY18" fmla="*/ 106363 h 335282"/>
              <a:gd name="connsiteX19" fmla="*/ 22225 w 338138"/>
              <a:gd name="connsiteY19" fmla="*/ 28575 h 335282"/>
              <a:gd name="connsiteX20" fmla="*/ 22225 w 338138"/>
              <a:gd name="connsiteY20" fmla="*/ 269875 h 335282"/>
              <a:gd name="connsiteX21" fmla="*/ 241853 w 338138"/>
              <a:gd name="connsiteY21" fmla="*/ 269875 h 335282"/>
              <a:gd name="connsiteX22" fmla="*/ 247114 w 338138"/>
              <a:gd name="connsiteY22" fmla="*/ 259384 h 335282"/>
              <a:gd name="connsiteX23" fmla="*/ 233962 w 338138"/>
              <a:gd name="connsiteY23" fmla="*/ 248892 h 335282"/>
              <a:gd name="connsiteX24" fmla="*/ 155054 w 338138"/>
              <a:gd name="connsiteY24" fmla="*/ 251515 h 335282"/>
              <a:gd name="connsiteX25" fmla="*/ 49843 w 338138"/>
              <a:gd name="connsiteY25" fmla="*/ 251515 h 335282"/>
              <a:gd name="connsiteX26" fmla="*/ 49843 w 338138"/>
              <a:gd name="connsiteY26" fmla="*/ 231844 h 335282"/>
              <a:gd name="connsiteX27" fmla="*/ 135327 w 338138"/>
              <a:gd name="connsiteY27" fmla="*/ 231844 h 335282"/>
              <a:gd name="connsiteX28" fmla="*/ 122175 w 338138"/>
              <a:gd name="connsiteY28" fmla="*/ 201682 h 335282"/>
              <a:gd name="connsiteX29" fmla="*/ 49843 w 338138"/>
              <a:gd name="connsiteY29" fmla="*/ 201682 h 335282"/>
              <a:gd name="connsiteX30" fmla="*/ 49843 w 338138"/>
              <a:gd name="connsiteY30" fmla="*/ 183322 h 335282"/>
              <a:gd name="connsiteX31" fmla="*/ 120860 w 338138"/>
              <a:gd name="connsiteY31" fmla="*/ 183322 h 335282"/>
              <a:gd name="connsiteX32" fmla="*/ 131381 w 338138"/>
              <a:gd name="connsiteY32" fmla="*/ 153159 h 335282"/>
              <a:gd name="connsiteX33" fmla="*/ 49843 w 338138"/>
              <a:gd name="connsiteY33" fmla="*/ 153159 h 335282"/>
              <a:gd name="connsiteX34" fmla="*/ 49843 w 338138"/>
              <a:gd name="connsiteY34" fmla="*/ 134800 h 335282"/>
              <a:gd name="connsiteX35" fmla="*/ 147163 w 338138"/>
              <a:gd name="connsiteY35" fmla="*/ 134800 h 335282"/>
              <a:gd name="connsiteX36" fmla="*/ 243168 w 338138"/>
              <a:gd name="connsiteY36" fmla="*/ 138734 h 335282"/>
              <a:gd name="connsiteX37" fmla="*/ 251059 w 338138"/>
              <a:gd name="connsiteY37" fmla="*/ 231844 h 335282"/>
              <a:gd name="connsiteX38" fmla="*/ 264210 w 338138"/>
              <a:gd name="connsiteY38" fmla="*/ 243647 h 335282"/>
              <a:gd name="connsiteX39" fmla="*/ 272101 w 338138"/>
              <a:gd name="connsiteY39" fmla="*/ 238401 h 335282"/>
              <a:gd name="connsiteX40" fmla="*/ 290513 w 338138"/>
              <a:gd name="connsiteY40" fmla="*/ 256761 h 335282"/>
              <a:gd name="connsiteX41" fmla="*/ 290513 w 338138"/>
              <a:gd name="connsiteY41" fmla="*/ 28575 h 335282"/>
              <a:gd name="connsiteX42" fmla="*/ 22225 w 338138"/>
              <a:gd name="connsiteY42" fmla="*/ 28575 h 335282"/>
              <a:gd name="connsiteX43" fmla="*/ 0 w 338138"/>
              <a:gd name="connsiteY43" fmla="*/ 0 h 335282"/>
              <a:gd name="connsiteX44" fmla="*/ 311721 w 338138"/>
              <a:gd name="connsiteY44" fmla="*/ 0 h 335282"/>
              <a:gd name="connsiteX45" fmla="*/ 311721 w 338138"/>
              <a:gd name="connsiteY45" fmla="*/ 278479 h 335282"/>
              <a:gd name="connsiteX46" fmla="*/ 338138 w 338138"/>
              <a:gd name="connsiteY46" fmla="*/ 304875 h 335282"/>
              <a:gd name="connsiteX47" fmla="*/ 330213 w 338138"/>
              <a:gd name="connsiteY47" fmla="*/ 325992 h 335282"/>
              <a:gd name="connsiteX48" fmla="*/ 307759 w 338138"/>
              <a:gd name="connsiteY48" fmla="*/ 335230 h 335282"/>
              <a:gd name="connsiteX49" fmla="*/ 262850 w 338138"/>
              <a:gd name="connsiteY49" fmla="*/ 291677 h 335282"/>
              <a:gd name="connsiteX50" fmla="*/ 0 w 338138"/>
              <a:gd name="connsiteY50" fmla="*/ 291677 h 335282"/>
              <a:gd name="connsiteX51" fmla="*/ 0 w 338138"/>
              <a:gd name="connsiteY51" fmla="*/ 0 h 335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338138" h="335282">
                <a:moveTo>
                  <a:pt x="192254" y="135421"/>
                </a:moveTo>
                <a:cubicBezTo>
                  <a:pt x="177774" y="135421"/>
                  <a:pt x="163461" y="140666"/>
                  <a:pt x="152810" y="151158"/>
                </a:cubicBezTo>
                <a:cubicBezTo>
                  <a:pt x="130175" y="173452"/>
                  <a:pt x="130175" y="207548"/>
                  <a:pt x="152810" y="229842"/>
                </a:cubicBezTo>
                <a:cubicBezTo>
                  <a:pt x="174113" y="250825"/>
                  <a:pt x="210062" y="250825"/>
                  <a:pt x="232697" y="229842"/>
                </a:cubicBezTo>
                <a:cubicBezTo>
                  <a:pt x="254000" y="207548"/>
                  <a:pt x="254000" y="173452"/>
                  <a:pt x="232697" y="151158"/>
                </a:cubicBezTo>
                <a:cubicBezTo>
                  <a:pt x="221379" y="140666"/>
                  <a:pt x="206733" y="135421"/>
                  <a:pt x="192254" y="135421"/>
                </a:cubicBezTo>
                <a:close/>
                <a:moveTo>
                  <a:pt x="238125" y="69850"/>
                </a:moveTo>
                <a:cubicBezTo>
                  <a:pt x="231111" y="69850"/>
                  <a:pt x="225425" y="74825"/>
                  <a:pt x="225425" y="80963"/>
                </a:cubicBezTo>
                <a:cubicBezTo>
                  <a:pt x="225425" y="87101"/>
                  <a:pt x="231111" y="92076"/>
                  <a:pt x="238125" y="92076"/>
                </a:cubicBezTo>
                <a:cubicBezTo>
                  <a:pt x="245139" y="92076"/>
                  <a:pt x="250825" y="87101"/>
                  <a:pt x="250825" y="80963"/>
                </a:cubicBezTo>
                <a:cubicBezTo>
                  <a:pt x="250825" y="74825"/>
                  <a:pt x="245139" y="69850"/>
                  <a:pt x="238125" y="69850"/>
                </a:cubicBezTo>
                <a:close/>
                <a:moveTo>
                  <a:pt x="214313" y="57150"/>
                </a:moveTo>
                <a:lnTo>
                  <a:pt x="263526" y="57150"/>
                </a:lnTo>
                <a:lnTo>
                  <a:pt x="263526" y="106363"/>
                </a:lnTo>
                <a:lnTo>
                  <a:pt x="214313" y="106363"/>
                </a:lnTo>
                <a:close/>
                <a:moveTo>
                  <a:pt x="49213" y="57150"/>
                </a:moveTo>
                <a:lnTo>
                  <a:pt x="195263" y="57150"/>
                </a:lnTo>
                <a:lnTo>
                  <a:pt x="195263" y="106363"/>
                </a:lnTo>
                <a:lnTo>
                  <a:pt x="49213" y="106363"/>
                </a:lnTo>
                <a:close/>
                <a:moveTo>
                  <a:pt x="22225" y="28575"/>
                </a:moveTo>
                <a:cubicBezTo>
                  <a:pt x="22225" y="28575"/>
                  <a:pt x="22225" y="28575"/>
                  <a:pt x="22225" y="269875"/>
                </a:cubicBezTo>
                <a:lnTo>
                  <a:pt x="241853" y="269875"/>
                </a:lnTo>
                <a:cubicBezTo>
                  <a:pt x="241853" y="269875"/>
                  <a:pt x="241853" y="269875"/>
                  <a:pt x="247114" y="259384"/>
                </a:cubicBezTo>
                <a:cubicBezTo>
                  <a:pt x="247114" y="259384"/>
                  <a:pt x="247114" y="259384"/>
                  <a:pt x="233962" y="248892"/>
                </a:cubicBezTo>
                <a:cubicBezTo>
                  <a:pt x="210289" y="264629"/>
                  <a:pt x="178726" y="265941"/>
                  <a:pt x="155054" y="251515"/>
                </a:cubicBezTo>
                <a:cubicBezTo>
                  <a:pt x="155054" y="251515"/>
                  <a:pt x="155054" y="251515"/>
                  <a:pt x="49843" y="251515"/>
                </a:cubicBezTo>
                <a:cubicBezTo>
                  <a:pt x="49843" y="251515"/>
                  <a:pt x="49843" y="251515"/>
                  <a:pt x="49843" y="231844"/>
                </a:cubicBezTo>
                <a:cubicBezTo>
                  <a:pt x="49843" y="231844"/>
                  <a:pt x="49843" y="231844"/>
                  <a:pt x="135327" y="231844"/>
                </a:cubicBezTo>
                <a:cubicBezTo>
                  <a:pt x="128751" y="222664"/>
                  <a:pt x="123490" y="213484"/>
                  <a:pt x="122175" y="201682"/>
                </a:cubicBezTo>
                <a:cubicBezTo>
                  <a:pt x="122175" y="201682"/>
                  <a:pt x="122175" y="201682"/>
                  <a:pt x="49843" y="201682"/>
                </a:cubicBezTo>
                <a:cubicBezTo>
                  <a:pt x="49843" y="201682"/>
                  <a:pt x="49843" y="201682"/>
                  <a:pt x="49843" y="183322"/>
                </a:cubicBezTo>
                <a:cubicBezTo>
                  <a:pt x="49843" y="183322"/>
                  <a:pt x="49843" y="183322"/>
                  <a:pt x="120860" y="183322"/>
                </a:cubicBezTo>
                <a:cubicBezTo>
                  <a:pt x="122175" y="172831"/>
                  <a:pt x="124806" y="162339"/>
                  <a:pt x="131381" y="153159"/>
                </a:cubicBezTo>
                <a:cubicBezTo>
                  <a:pt x="131381" y="153159"/>
                  <a:pt x="131381" y="153159"/>
                  <a:pt x="49843" y="153159"/>
                </a:cubicBezTo>
                <a:cubicBezTo>
                  <a:pt x="49843" y="153159"/>
                  <a:pt x="49843" y="153159"/>
                  <a:pt x="49843" y="134800"/>
                </a:cubicBezTo>
                <a:cubicBezTo>
                  <a:pt x="49843" y="134800"/>
                  <a:pt x="49843" y="134800"/>
                  <a:pt x="147163" y="134800"/>
                </a:cubicBezTo>
                <a:cubicBezTo>
                  <a:pt x="174781" y="111194"/>
                  <a:pt x="216865" y="112506"/>
                  <a:pt x="243168" y="138734"/>
                </a:cubicBezTo>
                <a:cubicBezTo>
                  <a:pt x="269471" y="164962"/>
                  <a:pt x="270786" y="202993"/>
                  <a:pt x="251059" y="231844"/>
                </a:cubicBezTo>
                <a:cubicBezTo>
                  <a:pt x="251059" y="231844"/>
                  <a:pt x="251059" y="231844"/>
                  <a:pt x="264210" y="243647"/>
                </a:cubicBezTo>
                <a:cubicBezTo>
                  <a:pt x="264210" y="243647"/>
                  <a:pt x="264210" y="243647"/>
                  <a:pt x="272101" y="238401"/>
                </a:cubicBezTo>
                <a:cubicBezTo>
                  <a:pt x="272101" y="238401"/>
                  <a:pt x="272101" y="238401"/>
                  <a:pt x="290513" y="256761"/>
                </a:cubicBezTo>
                <a:cubicBezTo>
                  <a:pt x="290513" y="256761"/>
                  <a:pt x="290513" y="256761"/>
                  <a:pt x="290513" y="28575"/>
                </a:cubicBezTo>
                <a:cubicBezTo>
                  <a:pt x="290513" y="28575"/>
                  <a:pt x="290513" y="28575"/>
                  <a:pt x="22225" y="28575"/>
                </a:cubicBezTo>
                <a:close/>
                <a:moveTo>
                  <a:pt x="0" y="0"/>
                </a:moveTo>
                <a:cubicBezTo>
                  <a:pt x="0" y="0"/>
                  <a:pt x="0" y="0"/>
                  <a:pt x="311721" y="0"/>
                </a:cubicBezTo>
                <a:cubicBezTo>
                  <a:pt x="311721" y="0"/>
                  <a:pt x="311721" y="0"/>
                  <a:pt x="311721" y="278479"/>
                </a:cubicBezTo>
                <a:cubicBezTo>
                  <a:pt x="311721" y="278479"/>
                  <a:pt x="311721" y="278479"/>
                  <a:pt x="338138" y="304875"/>
                </a:cubicBezTo>
                <a:cubicBezTo>
                  <a:pt x="338138" y="304875"/>
                  <a:pt x="338138" y="316753"/>
                  <a:pt x="330213" y="325992"/>
                </a:cubicBezTo>
                <a:cubicBezTo>
                  <a:pt x="320967" y="336550"/>
                  <a:pt x="307759" y="335230"/>
                  <a:pt x="307759" y="335230"/>
                </a:cubicBezTo>
                <a:cubicBezTo>
                  <a:pt x="307759" y="335230"/>
                  <a:pt x="307759" y="335230"/>
                  <a:pt x="262850" y="291677"/>
                </a:cubicBezTo>
                <a:cubicBezTo>
                  <a:pt x="262850" y="291677"/>
                  <a:pt x="262850" y="291677"/>
                  <a:pt x="0" y="291677"/>
                </a:cubicBezTo>
                <a:cubicBezTo>
                  <a:pt x="0" y="291677"/>
                  <a:pt x="0" y="291677"/>
                  <a:pt x="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65000"/>
                  <a:lumOff val="35000"/>
                </a:schemeClr>
              </a:solidFill>
              <a:latin typeface="Calibri" panose="020F0502020204030204" pitchFamily="34" charset="0"/>
            </a:endParaRPr>
          </a:p>
        </p:txBody>
      </p:sp>
      <p:sp>
        <p:nvSpPr>
          <p:cNvPr id="62" name="矩形 44"/>
          <p:cNvSpPr/>
          <p:nvPr/>
        </p:nvSpPr>
        <p:spPr>
          <a:xfrm>
            <a:off x="1661080" y="1069885"/>
            <a:ext cx="9163240" cy="3754874"/>
          </a:xfrm>
          <a:prstGeom prst="rect">
            <a:avLst/>
          </a:prstGeom>
          <a:ln>
            <a:noFill/>
          </a:ln>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57200" indent="-457200">
              <a:buFont typeface="Arial" panose="020B0604020202020204" pitchFamily="34" charset="0"/>
              <a:buChar char="•"/>
            </a:pPr>
            <a:r>
              <a:rPr lang="en-US" altLang="en-US" sz="2800" smtClean="0"/>
              <a:t>Nhóm quyền</a:t>
            </a:r>
            <a:endParaRPr lang="en-US" altLang="en-US" sz="2800"/>
          </a:p>
          <a:p>
            <a:pPr marL="914400" lvl="1" indent="-457200">
              <a:buFont typeface="Arial" panose="020B0604020202020204" pitchFamily="34" charset="0"/>
              <a:buChar char="•"/>
            </a:pPr>
            <a:r>
              <a:rPr lang="en-US" altLang="en-US" sz="2600">
                <a:solidFill>
                  <a:srgbClr val="3333FF"/>
                </a:solidFill>
              </a:rPr>
              <a:t>sysadmin</a:t>
            </a:r>
            <a:r>
              <a:rPr lang="en-US" altLang="en-US" sz="2600"/>
              <a:t>: có toàn quyền</a:t>
            </a:r>
          </a:p>
          <a:p>
            <a:pPr marL="914400" lvl="1" indent="-457200">
              <a:buFont typeface="Arial" panose="020B0604020202020204" pitchFamily="34" charset="0"/>
              <a:buChar char="•"/>
            </a:pPr>
            <a:r>
              <a:rPr lang="en-US" altLang="en-US" sz="2600">
                <a:solidFill>
                  <a:srgbClr val="3333FF"/>
                </a:solidFill>
              </a:rPr>
              <a:t>securityadmin</a:t>
            </a:r>
            <a:r>
              <a:rPr lang="en-US" altLang="en-US" sz="2600"/>
              <a:t>: gồm các quyền liên quan đến user</a:t>
            </a:r>
          </a:p>
          <a:p>
            <a:pPr marL="914400" lvl="1" indent="-457200">
              <a:buFont typeface="Arial" panose="020B0604020202020204" pitchFamily="34" charset="0"/>
              <a:buChar char="•"/>
            </a:pPr>
            <a:r>
              <a:rPr lang="en-US" altLang="en-US" sz="2600">
                <a:solidFill>
                  <a:srgbClr val="3333FF"/>
                </a:solidFill>
              </a:rPr>
              <a:t>dbcreator</a:t>
            </a:r>
            <a:r>
              <a:rPr lang="en-US" altLang="en-US" sz="2600"/>
              <a:t>: các quyền liên quan đến Database</a:t>
            </a:r>
          </a:p>
          <a:p>
            <a:pPr marL="914400" lvl="1" indent="-457200">
              <a:buFont typeface="Arial" panose="020B0604020202020204" pitchFamily="34" charset="0"/>
              <a:buChar char="•"/>
            </a:pPr>
            <a:r>
              <a:rPr lang="en-US" altLang="en-US" sz="2600"/>
              <a:t>…</a:t>
            </a:r>
          </a:p>
          <a:p>
            <a:pPr marL="914400" lvl="1" indent="-457200">
              <a:buFont typeface="Arial" panose="020B0604020202020204" pitchFamily="34" charset="0"/>
              <a:buChar char="•"/>
            </a:pPr>
            <a:r>
              <a:rPr lang="en-US" altLang="en-US" sz="2600"/>
              <a:t> Để xem các quyền của nhóm quyền Server, ta dùng </a:t>
            </a:r>
            <a:r>
              <a:rPr lang="en-US" altLang="en-US" sz="2600" smtClean="0"/>
              <a:t>lệnh</a:t>
            </a:r>
          </a:p>
          <a:p>
            <a:pPr marL="914400" lvl="1" indent="-457200">
              <a:buFont typeface="Arial" panose="020B0604020202020204" pitchFamily="34" charset="0"/>
              <a:buChar char="•"/>
            </a:pPr>
            <a:endParaRPr lang="en-US" altLang="en-US" sz="2600"/>
          </a:p>
          <a:p>
            <a:pPr marL="495300" indent="-495300">
              <a:buFont typeface="Wingdings 2" panose="05020102010507070707" pitchFamily="18" charset="2"/>
              <a:buAutoNum type="arabicPeriod" startAt="3"/>
            </a:pPr>
            <a:endParaRPr lang="en-US" altLang="en-US" sz="2800">
              <a:solidFill>
                <a:srgbClr val="3333FF"/>
              </a:solidFill>
              <a:sym typeface="Symbol" panose="05050102010706020507" pitchFamily="18" charset="2"/>
            </a:endParaRPr>
          </a:p>
        </p:txBody>
      </p:sp>
      <p:sp>
        <p:nvSpPr>
          <p:cNvPr id="10" name="Text Box 4"/>
          <p:cNvSpPr txBox="1">
            <a:spLocks noChangeArrowheads="1"/>
          </p:cNvSpPr>
          <p:nvPr/>
        </p:nvSpPr>
        <p:spPr bwMode="auto">
          <a:xfrm>
            <a:off x="2964875" y="4200494"/>
            <a:ext cx="6629400" cy="577850"/>
          </a:xfrm>
          <a:prstGeom prst="rect">
            <a:avLst/>
          </a:prstGeom>
          <a:noFill/>
          <a:ln w="28575"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3000" noProof="1">
                <a:solidFill>
                  <a:srgbClr val="B63C4D"/>
                </a:solidFill>
              </a:rPr>
              <a:t>sp_srvrolepermission</a:t>
            </a:r>
            <a:r>
              <a:rPr lang="en-US" altLang="en-US" sz="3000" noProof="1"/>
              <a:t> 'Ten_Role'</a:t>
            </a:r>
            <a:endParaRPr lang="en-US" altLang="en-US" sz="3000"/>
          </a:p>
        </p:txBody>
      </p:sp>
    </p:spTree>
    <p:extLst>
      <p:ext uri="{BB962C8B-B14F-4D97-AF65-F5344CB8AC3E}">
        <p14:creationId xmlns:p14="http://schemas.microsoft.com/office/powerpoint/2010/main" val="1720813313"/>
      </p:ext>
    </p:extLst>
  </p:cSld>
  <p:clrMapOvr>
    <a:masterClrMapping/>
  </p:clrMapOvr>
  <mc:AlternateContent xmlns:mc="http://schemas.openxmlformats.org/markup-compatibility/2006" xmlns:p14="http://schemas.microsoft.com/office/powerpoint/2010/main">
    <mc:Choice Requires="p14">
      <p:transition spd="slow" p14:dur="1750" advClick="0">
        <p14:doors dir="vert"/>
      </p:transition>
    </mc:Choice>
    <mc:Fallback xmlns="">
      <p:transition spd="slow" advClick="0">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1865151" y="349790"/>
            <a:ext cx="4136229" cy="721592"/>
            <a:chOff x="6096000" y="2068962"/>
            <a:chExt cx="5061857" cy="721592"/>
          </a:xfrm>
        </p:grpSpPr>
        <p:sp>
          <p:nvSpPr>
            <p:cNvPr id="21" name="文本框 20"/>
            <p:cNvSpPr txBox="1"/>
            <p:nvPr/>
          </p:nvSpPr>
          <p:spPr>
            <a:xfrm>
              <a:off x="6096000" y="2068962"/>
              <a:ext cx="2691653" cy="646331"/>
            </a:xfrm>
            <a:prstGeom prst="rect">
              <a:avLst/>
            </a:prstGeom>
            <a:noFill/>
          </p:spPr>
          <p:txBody>
            <a:bodyPr wrap="none" rtlCol="0">
              <a:spAutoFit/>
              <a:scene3d>
                <a:camera prst="orthographicFront"/>
                <a:lightRig rig="threePt" dir="t"/>
              </a:scene3d>
              <a:sp3d contourW="12700"/>
            </a:bodyPr>
            <a:lstStyle/>
            <a:p>
              <a:r>
                <a:rPr lang="en-US" altLang="zh-CN" sz="3600" b="1" u="sng" dirty="0">
                  <a:solidFill>
                    <a:srgbClr val="D32F2F"/>
                  </a:solidFill>
                  <a:latin typeface="Calibri" panose="020F0502020204030204" pitchFamily="34" charset="0"/>
                </a:rPr>
                <a:t>3</a:t>
              </a:r>
              <a:r>
                <a:rPr lang="en-US" altLang="zh-CN" sz="3600" b="1" u="sng" smtClean="0">
                  <a:solidFill>
                    <a:srgbClr val="D32F2F"/>
                  </a:solidFill>
                  <a:latin typeface="Calibri" panose="020F0502020204030204" pitchFamily="34" charset="0"/>
                </a:rPr>
                <a:t>. VAI TRÒ</a:t>
              </a:r>
              <a:endParaRPr lang="en-US" altLang="zh-CN" sz="3600" b="1" u="sng">
                <a:solidFill>
                  <a:srgbClr val="D32F2F"/>
                </a:solidFill>
                <a:latin typeface="Calibri" panose="020F0502020204030204" pitchFamily="34" charset="0"/>
              </a:endParaRPr>
            </a:p>
          </p:txBody>
        </p:sp>
        <p:sp>
          <p:nvSpPr>
            <p:cNvPr id="22" name="文本框 21"/>
            <p:cNvSpPr txBox="1"/>
            <p:nvPr/>
          </p:nvSpPr>
          <p:spPr>
            <a:xfrm>
              <a:off x="6096000" y="2482777"/>
              <a:ext cx="5061857" cy="307777"/>
            </a:xfrm>
            <a:prstGeom prst="rect">
              <a:avLst/>
            </a:prstGeom>
            <a:noFill/>
          </p:spPr>
          <p:txBody>
            <a:bodyPr wrap="square" rtlCol="0">
              <a:spAutoFit/>
              <a:scene3d>
                <a:camera prst="orthographicFront"/>
                <a:lightRig rig="threePt" dir="t"/>
              </a:scene3d>
              <a:sp3d contourW="12700"/>
            </a:bodyPr>
            <a:lstStyle/>
            <a:p>
              <a:endParaRPr lang="en-US" altLang="zh-CN" sz="1400" dirty="0">
                <a:solidFill>
                  <a:schemeClr val="bg1">
                    <a:lumMod val="65000"/>
                  </a:schemeClr>
                </a:solidFill>
                <a:latin typeface="Calibri" panose="020F0502020204030204" pitchFamily="34" charset="0"/>
              </a:endParaRPr>
            </a:p>
          </p:txBody>
        </p:sp>
      </p:grpSp>
      <p:sp>
        <p:nvSpPr>
          <p:cNvPr id="85" name="椭圆 18"/>
          <p:cNvSpPr/>
          <p:nvPr/>
        </p:nvSpPr>
        <p:spPr>
          <a:xfrm>
            <a:off x="6053152" y="6131312"/>
            <a:ext cx="287485" cy="274080"/>
          </a:xfrm>
          <a:custGeom>
            <a:avLst/>
            <a:gdLst>
              <a:gd name="connsiteX0" fmla="*/ 5145 w 317509"/>
              <a:gd name="connsiteY0" fmla="*/ 226044 h 326057"/>
              <a:gd name="connsiteX1" fmla="*/ 69467 w 317509"/>
              <a:gd name="connsiteY1" fmla="*/ 226044 h 326057"/>
              <a:gd name="connsiteX2" fmla="*/ 74613 w 317509"/>
              <a:gd name="connsiteY2" fmla="*/ 231240 h 326057"/>
              <a:gd name="connsiteX3" fmla="*/ 74613 w 317509"/>
              <a:gd name="connsiteY3" fmla="*/ 322160 h 326057"/>
              <a:gd name="connsiteX4" fmla="*/ 69467 w 317509"/>
              <a:gd name="connsiteY4" fmla="*/ 326057 h 326057"/>
              <a:gd name="connsiteX5" fmla="*/ 5145 w 317509"/>
              <a:gd name="connsiteY5" fmla="*/ 326057 h 326057"/>
              <a:gd name="connsiteX6" fmla="*/ 0 w 317509"/>
              <a:gd name="connsiteY6" fmla="*/ 322160 h 326057"/>
              <a:gd name="connsiteX7" fmla="*/ 0 w 317509"/>
              <a:gd name="connsiteY7" fmla="*/ 231240 h 326057"/>
              <a:gd name="connsiteX8" fmla="*/ 5145 w 317509"/>
              <a:gd name="connsiteY8" fmla="*/ 226044 h 326057"/>
              <a:gd name="connsiteX9" fmla="*/ 119555 w 317509"/>
              <a:gd name="connsiteY9" fmla="*/ 156194 h 326057"/>
              <a:gd name="connsiteX10" fmla="*/ 185245 w 317509"/>
              <a:gd name="connsiteY10" fmla="*/ 156194 h 326057"/>
              <a:gd name="connsiteX11" fmla="*/ 190500 w 317509"/>
              <a:gd name="connsiteY11" fmla="*/ 161381 h 326057"/>
              <a:gd name="connsiteX12" fmla="*/ 190500 w 317509"/>
              <a:gd name="connsiteY12" fmla="*/ 322167 h 326057"/>
              <a:gd name="connsiteX13" fmla="*/ 185245 w 317509"/>
              <a:gd name="connsiteY13" fmla="*/ 326057 h 326057"/>
              <a:gd name="connsiteX14" fmla="*/ 119555 w 317509"/>
              <a:gd name="connsiteY14" fmla="*/ 326057 h 326057"/>
              <a:gd name="connsiteX15" fmla="*/ 114300 w 317509"/>
              <a:gd name="connsiteY15" fmla="*/ 322167 h 326057"/>
              <a:gd name="connsiteX16" fmla="*/ 114300 w 317509"/>
              <a:gd name="connsiteY16" fmla="*/ 161381 h 326057"/>
              <a:gd name="connsiteX17" fmla="*/ 119555 w 317509"/>
              <a:gd name="connsiteY17" fmla="*/ 156194 h 326057"/>
              <a:gd name="connsiteX18" fmla="*/ 258042 w 317509"/>
              <a:gd name="connsiteY18" fmla="*/ 2909 h 326057"/>
              <a:gd name="connsiteX19" fmla="*/ 265835 w 317509"/>
              <a:gd name="connsiteY19" fmla="*/ 2909 h 326057"/>
              <a:gd name="connsiteX20" fmla="*/ 316491 w 317509"/>
              <a:gd name="connsiteY20" fmla="*/ 89512 h 326057"/>
              <a:gd name="connsiteX21" fmla="*/ 311295 w 317509"/>
              <a:gd name="connsiteY21" fmla="*/ 97268 h 326057"/>
              <a:gd name="connsiteX22" fmla="*/ 294410 w 317509"/>
              <a:gd name="connsiteY22" fmla="*/ 97268 h 326057"/>
              <a:gd name="connsiteX23" fmla="*/ 294410 w 317509"/>
              <a:gd name="connsiteY23" fmla="*/ 322178 h 326057"/>
              <a:gd name="connsiteX24" fmla="*/ 289214 w 317509"/>
              <a:gd name="connsiteY24" fmla="*/ 326056 h 326057"/>
              <a:gd name="connsiteX25" fmla="*/ 234662 w 317509"/>
              <a:gd name="connsiteY25" fmla="*/ 326056 h 326057"/>
              <a:gd name="connsiteX26" fmla="*/ 229467 w 317509"/>
              <a:gd name="connsiteY26" fmla="*/ 322178 h 326057"/>
              <a:gd name="connsiteX27" fmla="*/ 229467 w 317509"/>
              <a:gd name="connsiteY27" fmla="*/ 97268 h 326057"/>
              <a:gd name="connsiteX28" fmla="*/ 212581 w 317509"/>
              <a:gd name="connsiteY28" fmla="*/ 97268 h 326057"/>
              <a:gd name="connsiteX29" fmla="*/ 207386 w 317509"/>
              <a:gd name="connsiteY29" fmla="*/ 89512 h 326057"/>
              <a:gd name="connsiteX30" fmla="*/ 258042 w 317509"/>
              <a:gd name="connsiteY30" fmla="*/ 2909 h 326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7509" h="326057">
                <a:moveTo>
                  <a:pt x="5145" y="226044"/>
                </a:moveTo>
                <a:cubicBezTo>
                  <a:pt x="69467" y="226044"/>
                  <a:pt x="69467" y="226044"/>
                  <a:pt x="69467" y="226044"/>
                </a:cubicBezTo>
                <a:cubicBezTo>
                  <a:pt x="72040" y="226044"/>
                  <a:pt x="74613" y="228642"/>
                  <a:pt x="74613" y="231240"/>
                </a:cubicBezTo>
                <a:cubicBezTo>
                  <a:pt x="74613" y="322160"/>
                  <a:pt x="74613" y="322160"/>
                  <a:pt x="74613" y="322160"/>
                </a:cubicBezTo>
                <a:cubicBezTo>
                  <a:pt x="74613" y="324758"/>
                  <a:pt x="72040" y="326057"/>
                  <a:pt x="69467" y="326057"/>
                </a:cubicBezTo>
                <a:cubicBezTo>
                  <a:pt x="5145" y="326057"/>
                  <a:pt x="5145" y="326057"/>
                  <a:pt x="5145" y="326057"/>
                </a:cubicBezTo>
                <a:cubicBezTo>
                  <a:pt x="2573" y="326057"/>
                  <a:pt x="0" y="324758"/>
                  <a:pt x="0" y="322160"/>
                </a:cubicBezTo>
                <a:cubicBezTo>
                  <a:pt x="0" y="231240"/>
                  <a:pt x="0" y="231240"/>
                  <a:pt x="0" y="231240"/>
                </a:cubicBezTo>
                <a:cubicBezTo>
                  <a:pt x="0" y="228642"/>
                  <a:pt x="2573" y="226044"/>
                  <a:pt x="5145" y="226044"/>
                </a:cubicBezTo>
                <a:close/>
                <a:moveTo>
                  <a:pt x="119555" y="156194"/>
                </a:moveTo>
                <a:cubicBezTo>
                  <a:pt x="119555" y="156194"/>
                  <a:pt x="119555" y="156194"/>
                  <a:pt x="185245" y="156194"/>
                </a:cubicBezTo>
                <a:cubicBezTo>
                  <a:pt x="187872" y="156194"/>
                  <a:pt x="190500" y="158787"/>
                  <a:pt x="190500" y="161381"/>
                </a:cubicBezTo>
                <a:cubicBezTo>
                  <a:pt x="190500" y="161381"/>
                  <a:pt x="190500" y="161381"/>
                  <a:pt x="190500" y="322167"/>
                </a:cubicBezTo>
                <a:cubicBezTo>
                  <a:pt x="190500" y="324760"/>
                  <a:pt x="187872" y="326057"/>
                  <a:pt x="185245" y="326057"/>
                </a:cubicBezTo>
                <a:cubicBezTo>
                  <a:pt x="185245" y="326057"/>
                  <a:pt x="185245" y="326057"/>
                  <a:pt x="119555" y="326057"/>
                </a:cubicBezTo>
                <a:cubicBezTo>
                  <a:pt x="116927" y="326057"/>
                  <a:pt x="114300" y="324760"/>
                  <a:pt x="114300" y="322167"/>
                </a:cubicBezTo>
                <a:cubicBezTo>
                  <a:pt x="114300" y="322167"/>
                  <a:pt x="114300" y="322167"/>
                  <a:pt x="114300" y="161381"/>
                </a:cubicBezTo>
                <a:cubicBezTo>
                  <a:pt x="114300" y="158787"/>
                  <a:pt x="116927" y="156194"/>
                  <a:pt x="119555" y="156194"/>
                </a:cubicBezTo>
                <a:close/>
                <a:moveTo>
                  <a:pt x="258042" y="2909"/>
                </a:moveTo>
                <a:cubicBezTo>
                  <a:pt x="259341" y="-969"/>
                  <a:pt x="263237" y="-969"/>
                  <a:pt x="265835" y="2909"/>
                </a:cubicBezTo>
                <a:cubicBezTo>
                  <a:pt x="265835" y="2909"/>
                  <a:pt x="265835" y="2909"/>
                  <a:pt x="316491" y="89512"/>
                </a:cubicBezTo>
                <a:cubicBezTo>
                  <a:pt x="319088" y="93390"/>
                  <a:pt x="316491" y="97268"/>
                  <a:pt x="311295" y="97268"/>
                </a:cubicBezTo>
                <a:cubicBezTo>
                  <a:pt x="311295" y="97268"/>
                  <a:pt x="311295" y="97268"/>
                  <a:pt x="294410" y="97268"/>
                </a:cubicBezTo>
                <a:cubicBezTo>
                  <a:pt x="294410" y="97268"/>
                  <a:pt x="294410" y="97268"/>
                  <a:pt x="294410" y="322178"/>
                </a:cubicBezTo>
                <a:cubicBezTo>
                  <a:pt x="294410" y="324763"/>
                  <a:pt x="291812" y="326056"/>
                  <a:pt x="289214" y="326056"/>
                </a:cubicBezTo>
                <a:cubicBezTo>
                  <a:pt x="289214" y="326056"/>
                  <a:pt x="289214" y="326056"/>
                  <a:pt x="234662" y="326056"/>
                </a:cubicBezTo>
                <a:cubicBezTo>
                  <a:pt x="232064" y="326056"/>
                  <a:pt x="229467" y="324763"/>
                  <a:pt x="229467" y="322178"/>
                </a:cubicBezTo>
                <a:cubicBezTo>
                  <a:pt x="229467" y="322178"/>
                  <a:pt x="229467" y="322178"/>
                  <a:pt x="229467" y="97268"/>
                </a:cubicBezTo>
                <a:cubicBezTo>
                  <a:pt x="229467" y="97268"/>
                  <a:pt x="229467" y="97268"/>
                  <a:pt x="212581" y="97268"/>
                </a:cubicBezTo>
                <a:cubicBezTo>
                  <a:pt x="207386" y="97268"/>
                  <a:pt x="204788" y="93390"/>
                  <a:pt x="207386" y="89512"/>
                </a:cubicBezTo>
                <a:cubicBezTo>
                  <a:pt x="207386" y="89512"/>
                  <a:pt x="207386" y="89512"/>
                  <a:pt x="258042" y="290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65000"/>
                  <a:lumOff val="35000"/>
                </a:schemeClr>
              </a:solidFill>
              <a:latin typeface="Calibri" panose="020F0502020204030204" pitchFamily="34" charset="0"/>
            </a:endParaRPr>
          </a:p>
        </p:txBody>
      </p:sp>
      <p:sp>
        <p:nvSpPr>
          <p:cNvPr id="86" name="椭圆 16"/>
          <p:cNvSpPr/>
          <p:nvPr/>
        </p:nvSpPr>
        <p:spPr>
          <a:xfrm>
            <a:off x="6055714" y="5411986"/>
            <a:ext cx="311256" cy="274080"/>
          </a:xfrm>
          <a:custGeom>
            <a:avLst/>
            <a:gdLst>
              <a:gd name="connsiteX0" fmla="*/ 311151 w 331788"/>
              <a:gd name="connsiteY0" fmla="*/ 34925 h 331788"/>
              <a:gd name="connsiteX1" fmla="*/ 331788 w 331788"/>
              <a:gd name="connsiteY1" fmla="*/ 92075 h 331788"/>
              <a:gd name="connsiteX2" fmla="*/ 311151 w 331788"/>
              <a:gd name="connsiteY2" fmla="*/ 98425 h 331788"/>
              <a:gd name="connsiteX3" fmla="*/ 304801 w 331788"/>
              <a:gd name="connsiteY3" fmla="*/ 76200 h 331788"/>
              <a:gd name="connsiteX4" fmla="*/ 254001 w 331788"/>
              <a:gd name="connsiteY4" fmla="*/ 222251 h 331788"/>
              <a:gd name="connsiteX5" fmla="*/ 206376 w 331788"/>
              <a:gd name="connsiteY5" fmla="*/ 146050 h 331788"/>
              <a:gd name="connsiteX6" fmla="*/ 157163 w 331788"/>
              <a:gd name="connsiteY6" fmla="*/ 241301 h 331788"/>
              <a:gd name="connsiteX7" fmla="*/ 103188 w 331788"/>
              <a:gd name="connsiteY7" fmla="*/ 163513 h 331788"/>
              <a:gd name="connsiteX8" fmla="*/ 61913 w 331788"/>
              <a:gd name="connsiteY8" fmla="*/ 242888 h 331788"/>
              <a:gd name="connsiteX9" fmla="*/ 44450 w 331788"/>
              <a:gd name="connsiteY9" fmla="*/ 231776 h 331788"/>
              <a:gd name="connsiteX10" fmla="*/ 101600 w 331788"/>
              <a:gd name="connsiteY10" fmla="*/ 123825 h 331788"/>
              <a:gd name="connsiteX11" fmla="*/ 153988 w 331788"/>
              <a:gd name="connsiteY11" fmla="*/ 201613 h 331788"/>
              <a:gd name="connsiteX12" fmla="*/ 203201 w 331788"/>
              <a:gd name="connsiteY12" fmla="*/ 106363 h 331788"/>
              <a:gd name="connsiteX13" fmla="*/ 247651 w 331788"/>
              <a:gd name="connsiteY13" fmla="*/ 174625 h 331788"/>
              <a:gd name="connsiteX14" fmla="*/ 284163 w 331788"/>
              <a:gd name="connsiteY14" fmla="*/ 69850 h 331788"/>
              <a:gd name="connsiteX15" fmla="*/ 263526 w 331788"/>
              <a:gd name="connsiteY15" fmla="*/ 79375 h 331788"/>
              <a:gd name="connsiteX16" fmla="*/ 255588 w 331788"/>
              <a:gd name="connsiteY16" fmla="*/ 61913 h 331788"/>
              <a:gd name="connsiteX17" fmla="*/ 0 w 331788"/>
              <a:gd name="connsiteY17" fmla="*/ 0 h 331788"/>
              <a:gd name="connsiteX18" fmla="*/ 20637 w 331788"/>
              <a:gd name="connsiteY18" fmla="*/ 0 h 331788"/>
              <a:gd name="connsiteX19" fmla="*/ 20637 w 331788"/>
              <a:gd name="connsiteY19" fmla="*/ 311151 h 331788"/>
              <a:gd name="connsiteX20" fmla="*/ 331788 w 331788"/>
              <a:gd name="connsiteY20" fmla="*/ 311151 h 331788"/>
              <a:gd name="connsiteX21" fmla="*/ 331788 w 331788"/>
              <a:gd name="connsiteY21" fmla="*/ 331788 h 331788"/>
              <a:gd name="connsiteX22" fmla="*/ 0 w 331788"/>
              <a:gd name="connsiteY22" fmla="*/ 331788 h 33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31788" h="331788">
                <a:moveTo>
                  <a:pt x="311151" y="34925"/>
                </a:moveTo>
                <a:lnTo>
                  <a:pt x="331788" y="92075"/>
                </a:lnTo>
                <a:lnTo>
                  <a:pt x="311151" y="98425"/>
                </a:lnTo>
                <a:lnTo>
                  <a:pt x="304801" y="76200"/>
                </a:lnTo>
                <a:lnTo>
                  <a:pt x="254001" y="222251"/>
                </a:lnTo>
                <a:lnTo>
                  <a:pt x="206376" y="146050"/>
                </a:lnTo>
                <a:lnTo>
                  <a:pt x="157163" y="241301"/>
                </a:lnTo>
                <a:lnTo>
                  <a:pt x="103188" y="163513"/>
                </a:lnTo>
                <a:lnTo>
                  <a:pt x="61913" y="242888"/>
                </a:lnTo>
                <a:lnTo>
                  <a:pt x="44450" y="231776"/>
                </a:lnTo>
                <a:lnTo>
                  <a:pt x="101600" y="123825"/>
                </a:lnTo>
                <a:lnTo>
                  <a:pt x="153988" y="201613"/>
                </a:lnTo>
                <a:lnTo>
                  <a:pt x="203201" y="106363"/>
                </a:lnTo>
                <a:lnTo>
                  <a:pt x="247651" y="174625"/>
                </a:lnTo>
                <a:lnTo>
                  <a:pt x="284163" y="69850"/>
                </a:lnTo>
                <a:lnTo>
                  <a:pt x="263526" y="79375"/>
                </a:lnTo>
                <a:lnTo>
                  <a:pt x="255588" y="61913"/>
                </a:lnTo>
                <a:close/>
                <a:moveTo>
                  <a:pt x="0" y="0"/>
                </a:moveTo>
                <a:lnTo>
                  <a:pt x="20637" y="0"/>
                </a:lnTo>
                <a:lnTo>
                  <a:pt x="20637" y="311151"/>
                </a:lnTo>
                <a:lnTo>
                  <a:pt x="331788" y="311151"/>
                </a:lnTo>
                <a:lnTo>
                  <a:pt x="331788" y="331788"/>
                </a:lnTo>
                <a:lnTo>
                  <a:pt x="0" y="33178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zh-CN" altLang="en-US">
              <a:solidFill>
                <a:schemeClr val="tx1">
                  <a:lumMod val="65000"/>
                  <a:lumOff val="35000"/>
                </a:schemeClr>
              </a:solidFill>
              <a:latin typeface="Calibri" panose="020F0502020204030204" pitchFamily="34" charset="0"/>
            </a:endParaRPr>
          </a:p>
        </p:txBody>
      </p:sp>
      <p:sp>
        <p:nvSpPr>
          <p:cNvPr id="88" name="椭圆 11"/>
          <p:cNvSpPr/>
          <p:nvPr/>
        </p:nvSpPr>
        <p:spPr>
          <a:xfrm>
            <a:off x="6119836" y="2517382"/>
            <a:ext cx="245729" cy="226677"/>
          </a:xfrm>
          <a:custGeom>
            <a:avLst/>
            <a:gdLst>
              <a:gd name="connsiteX0" fmla="*/ 145025 w 331788"/>
              <a:gd name="connsiteY0" fmla="*/ 104594 h 331536"/>
              <a:gd name="connsiteX1" fmla="*/ 198438 w 331788"/>
              <a:gd name="connsiteY1" fmla="*/ 123670 h 331536"/>
              <a:gd name="connsiteX2" fmla="*/ 198438 w 331788"/>
              <a:gd name="connsiteY2" fmla="*/ 152614 h 331536"/>
              <a:gd name="connsiteX3" fmla="*/ 169334 w 331788"/>
              <a:gd name="connsiteY3" fmla="*/ 152614 h 331536"/>
              <a:gd name="connsiteX4" fmla="*/ 113771 w 331788"/>
              <a:gd name="connsiteY4" fmla="*/ 167085 h 331536"/>
              <a:gd name="connsiteX5" fmla="*/ 51594 w 331788"/>
              <a:gd name="connsiteY5" fmla="*/ 227603 h 331536"/>
              <a:gd name="connsiteX6" fmla="*/ 41010 w 331788"/>
              <a:gd name="connsiteY6" fmla="*/ 253915 h 331536"/>
              <a:gd name="connsiteX7" fmla="*/ 51594 w 331788"/>
              <a:gd name="connsiteY7" fmla="*/ 280228 h 331536"/>
              <a:gd name="connsiteX8" fmla="*/ 105833 w 331788"/>
              <a:gd name="connsiteY8" fmla="*/ 280228 h 331536"/>
              <a:gd name="connsiteX9" fmla="*/ 121708 w 331788"/>
              <a:gd name="connsiteY9" fmla="*/ 263125 h 331536"/>
              <a:gd name="connsiteX10" fmla="*/ 150813 w 331788"/>
              <a:gd name="connsiteY10" fmla="*/ 263125 h 331536"/>
              <a:gd name="connsiteX11" fmla="*/ 150813 w 331788"/>
              <a:gd name="connsiteY11" fmla="*/ 292068 h 331536"/>
              <a:gd name="connsiteX12" fmla="*/ 134938 w 331788"/>
              <a:gd name="connsiteY12" fmla="*/ 309171 h 331536"/>
              <a:gd name="connsiteX13" fmla="*/ 78052 w 331788"/>
              <a:gd name="connsiteY13" fmla="*/ 331536 h 331536"/>
              <a:gd name="connsiteX14" fmla="*/ 22489 w 331788"/>
              <a:gd name="connsiteY14" fmla="*/ 309171 h 331536"/>
              <a:gd name="connsiteX15" fmla="*/ 0 w 331788"/>
              <a:gd name="connsiteY15" fmla="*/ 253915 h 331536"/>
              <a:gd name="connsiteX16" fmla="*/ 22489 w 331788"/>
              <a:gd name="connsiteY16" fmla="*/ 198660 h 331536"/>
              <a:gd name="connsiteX17" fmla="*/ 84666 w 331788"/>
              <a:gd name="connsiteY17" fmla="*/ 136826 h 331536"/>
              <a:gd name="connsiteX18" fmla="*/ 145025 w 331788"/>
              <a:gd name="connsiteY18" fmla="*/ 104594 h 331536"/>
              <a:gd name="connsiteX19" fmla="*/ 254829 w 331788"/>
              <a:gd name="connsiteY19" fmla="*/ 43 h 331536"/>
              <a:gd name="connsiteX20" fmla="*/ 309472 w 331788"/>
              <a:gd name="connsiteY20" fmla="*/ 24739 h 331536"/>
              <a:gd name="connsiteX21" fmla="*/ 331788 w 331788"/>
              <a:gd name="connsiteY21" fmla="*/ 80057 h 331536"/>
              <a:gd name="connsiteX22" fmla="*/ 309472 w 331788"/>
              <a:gd name="connsiteY22" fmla="*/ 135376 h 331536"/>
              <a:gd name="connsiteX23" fmla="*/ 242522 w 331788"/>
              <a:gd name="connsiteY23" fmla="*/ 199914 h 331536"/>
              <a:gd name="connsiteX24" fmla="*/ 180823 w 331788"/>
              <a:gd name="connsiteY24" fmla="*/ 231524 h 331536"/>
              <a:gd name="connsiteX25" fmla="*/ 134877 w 331788"/>
              <a:gd name="connsiteY25" fmla="*/ 210451 h 331536"/>
              <a:gd name="connsiteX26" fmla="*/ 134877 w 331788"/>
              <a:gd name="connsiteY26" fmla="*/ 181474 h 331536"/>
              <a:gd name="connsiteX27" fmla="*/ 163757 w 331788"/>
              <a:gd name="connsiteY27" fmla="*/ 181474 h 331536"/>
              <a:gd name="connsiteX28" fmla="*/ 213641 w 331788"/>
              <a:gd name="connsiteY28" fmla="*/ 170937 h 331536"/>
              <a:gd name="connsiteX29" fmla="*/ 280591 w 331788"/>
              <a:gd name="connsiteY29" fmla="*/ 106399 h 331536"/>
              <a:gd name="connsiteX30" fmla="*/ 291093 w 331788"/>
              <a:gd name="connsiteY30" fmla="*/ 80057 h 331536"/>
              <a:gd name="connsiteX31" fmla="*/ 280591 w 331788"/>
              <a:gd name="connsiteY31" fmla="*/ 53715 h 331536"/>
              <a:gd name="connsiteX32" fmla="*/ 232020 w 331788"/>
              <a:gd name="connsiteY32" fmla="*/ 49764 h 331536"/>
              <a:gd name="connsiteX33" fmla="*/ 211016 w 331788"/>
              <a:gd name="connsiteY33" fmla="*/ 70838 h 331536"/>
              <a:gd name="connsiteX34" fmla="*/ 182135 w 331788"/>
              <a:gd name="connsiteY34" fmla="*/ 70838 h 331536"/>
              <a:gd name="connsiteX35" fmla="*/ 182135 w 331788"/>
              <a:gd name="connsiteY35" fmla="*/ 41861 h 331536"/>
              <a:gd name="connsiteX36" fmla="*/ 203139 w 331788"/>
              <a:gd name="connsiteY36" fmla="*/ 20788 h 331536"/>
              <a:gd name="connsiteX37" fmla="*/ 254829 w 331788"/>
              <a:gd name="connsiteY37" fmla="*/ 43 h 33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31788" h="331536">
                <a:moveTo>
                  <a:pt x="145025" y="104594"/>
                </a:moveTo>
                <a:cubicBezTo>
                  <a:pt x="164703" y="102292"/>
                  <a:pt x="183224" y="108541"/>
                  <a:pt x="198438" y="123670"/>
                </a:cubicBezTo>
                <a:cubicBezTo>
                  <a:pt x="206375" y="131564"/>
                  <a:pt x="206375" y="144720"/>
                  <a:pt x="198438" y="152614"/>
                </a:cubicBezTo>
                <a:cubicBezTo>
                  <a:pt x="190500" y="160507"/>
                  <a:pt x="177271" y="160507"/>
                  <a:pt x="169334" y="152614"/>
                </a:cubicBezTo>
                <a:cubicBezTo>
                  <a:pt x="150813" y="135511"/>
                  <a:pt x="127000" y="153929"/>
                  <a:pt x="113771" y="167085"/>
                </a:cubicBezTo>
                <a:cubicBezTo>
                  <a:pt x="113771" y="167085"/>
                  <a:pt x="113771" y="167085"/>
                  <a:pt x="51594" y="227603"/>
                </a:cubicBezTo>
                <a:cubicBezTo>
                  <a:pt x="44979" y="234181"/>
                  <a:pt x="41010" y="243391"/>
                  <a:pt x="41010" y="253915"/>
                </a:cubicBezTo>
                <a:cubicBezTo>
                  <a:pt x="41010" y="263125"/>
                  <a:pt x="44979" y="272334"/>
                  <a:pt x="51594" y="280228"/>
                </a:cubicBezTo>
                <a:cubicBezTo>
                  <a:pt x="66146" y="294699"/>
                  <a:pt x="89958" y="294699"/>
                  <a:pt x="105833" y="280228"/>
                </a:cubicBezTo>
                <a:cubicBezTo>
                  <a:pt x="105833" y="280228"/>
                  <a:pt x="105833" y="280228"/>
                  <a:pt x="121708" y="263125"/>
                </a:cubicBezTo>
                <a:cubicBezTo>
                  <a:pt x="129646" y="255231"/>
                  <a:pt x="142875" y="255231"/>
                  <a:pt x="150813" y="263125"/>
                </a:cubicBezTo>
                <a:cubicBezTo>
                  <a:pt x="158750" y="271018"/>
                  <a:pt x="158750" y="284174"/>
                  <a:pt x="150813" y="292068"/>
                </a:cubicBezTo>
                <a:cubicBezTo>
                  <a:pt x="150813" y="292068"/>
                  <a:pt x="150813" y="292068"/>
                  <a:pt x="134938" y="309171"/>
                </a:cubicBezTo>
                <a:cubicBezTo>
                  <a:pt x="119062" y="323643"/>
                  <a:pt x="99219" y="331536"/>
                  <a:pt x="78052" y="331536"/>
                </a:cubicBezTo>
                <a:cubicBezTo>
                  <a:pt x="58208" y="331536"/>
                  <a:pt x="38364" y="323643"/>
                  <a:pt x="22489" y="309171"/>
                </a:cubicBezTo>
                <a:cubicBezTo>
                  <a:pt x="7937" y="294699"/>
                  <a:pt x="0" y="274965"/>
                  <a:pt x="0" y="253915"/>
                </a:cubicBezTo>
                <a:cubicBezTo>
                  <a:pt x="0" y="232866"/>
                  <a:pt x="7937" y="213132"/>
                  <a:pt x="22489" y="198660"/>
                </a:cubicBezTo>
                <a:cubicBezTo>
                  <a:pt x="22489" y="198660"/>
                  <a:pt x="22489" y="198660"/>
                  <a:pt x="84666" y="136826"/>
                </a:cubicBezTo>
                <a:cubicBezTo>
                  <a:pt x="104510" y="117750"/>
                  <a:pt x="125346" y="106896"/>
                  <a:pt x="145025" y="104594"/>
                </a:cubicBezTo>
                <a:close/>
                <a:moveTo>
                  <a:pt x="254829" y="43"/>
                </a:moveTo>
                <a:cubicBezTo>
                  <a:pt x="273700" y="702"/>
                  <a:pt x="293063" y="8934"/>
                  <a:pt x="309472" y="24739"/>
                </a:cubicBezTo>
                <a:cubicBezTo>
                  <a:pt x="323912" y="39227"/>
                  <a:pt x="331788" y="58984"/>
                  <a:pt x="331788" y="80057"/>
                </a:cubicBezTo>
                <a:cubicBezTo>
                  <a:pt x="331788" y="101131"/>
                  <a:pt x="323912" y="120887"/>
                  <a:pt x="309472" y="135376"/>
                </a:cubicBezTo>
                <a:cubicBezTo>
                  <a:pt x="309472" y="135376"/>
                  <a:pt x="309472" y="135376"/>
                  <a:pt x="242522" y="199914"/>
                </a:cubicBezTo>
                <a:cubicBezTo>
                  <a:pt x="222831" y="220987"/>
                  <a:pt x="201827" y="231524"/>
                  <a:pt x="180823" y="231524"/>
                </a:cubicBezTo>
                <a:cubicBezTo>
                  <a:pt x="165070" y="231524"/>
                  <a:pt x="149317" y="223622"/>
                  <a:pt x="134877" y="210451"/>
                </a:cubicBezTo>
                <a:cubicBezTo>
                  <a:pt x="127000" y="202548"/>
                  <a:pt x="127000" y="189377"/>
                  <a:pt x="134877" y="181474"/>
                </a:cubicBezTo>
                <a:cubicBezTo>
                  <a:pt x="142753" y="173572"/>
                  <a:pt x="155881" y="173572"/>
                  <a:pt x="163757" y="181474"/>
                </a:cubicBezTo>
                <a:cubicBezTo>
                  <a:pt x="170321" y="186743"/>
                  <a:pt x="184761" y="201231"/>
                  <a:pt x="213641" y="170937"/>
                </a:cubicBezTo>
                <a:cubicBezTo>
                  <a:pt x="213641" y="170937"/>
                  <a:pt x="213641" y="170937"/>
                  <a:pt x="280591" y="106399"/>
                </a:cubicBezTo>
                <a:cubicBezTo>
                  <a:pt x="287155" y="98497"/>
                  <a:pt x="291093" y="89277"/>
                  <a:pt x="291093" y="80057"/>
                </a:cubicBezTo>
                <a:cubicBezTo>
                  <a:pt x="291093" y="69520"/>
                  <a:pt x="287155" y="60301"/>
                  <a:pt x="280591" y="53715"/>
                </a:cubicBezTo>
                <a:cubicBezTo>
                  <a:pt x="267464" y="40544"/>
                  <a:pt x="246460" y="33959"/>
                  <a:pt x="232020" y="49764"/>
                </a:cubicBezTo>
                <a:cubicBezTo>
                  <a:pt x="232020" y="49764"/>
                  <a:pt x="232020" y="49764"/>
                  <a:pt x="211016" y="70838"/>
                </a:cubicBezTo>
                <a:cubicBezTo>
                  <a:pt x="203139" y="78740"/>
                  <a:pt x="190012" y="78740"/>
                  <a:pt x="182135" y="70838"/>
                </a:cubicBezTo>
                <a:cubicBezTo>
                  <a:pt x="174259" y="62935"/>
                  <a:pt x="174259" y="49764"/>
                  <a:pt x="182135" y="41861"/>
                </a:cubicBezTo>
                <a:cubicBezTo>
                  <a:pt x="182135" y="41861"/>
                  <a:pt x="182135" y="41861"/>
                  <a:pt x="203139" y="20788"/>
                </a:cubicBezTo>
                <a:cubicBezTo>
                  <a:pt x="217579" y="6300"/>
                  <a:pt x="235958" y="-615"/>
                  <a:pt x="254829" y="4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65000"/>
                  <a:lumOff val="35000"/>
                </a:schemeClr>
              </a:solidFill>
              <a:latin typeface="Calibri" panose="020F0502020204030204" pitchFamily="34" charset="0"/>
            </a:endParaRPr>
          </a:p>
        </p:txBody>
      </p:sp>
      <p:sp>
        <p:nvSpPr>
          <p:cNvPr id="90" name="椭圆 38"/>
          <p:cNvSpPr/>
          <p:nvPr/>
        </p:nvSpPr>
        <p:spPr>
          <a:xfrm>
            <a:off x="6050009" y="4712042"/>
            <a:ext cx="387350" cy="316754"/>
          </a:xfrm>
          <a:custGeom>
            <a:avLst/>
            <a:gdLst>
              <a:gd name="connsiteX0" fmla="*/ 192254 w 338138"/>
              <a:gd name="connsiteY0" fmla="*/ 135421 h 335282"/>
              <a:gd name="connsiteX1" fmla="*/ 152810 w 338138"/>
              <a:gd name="connsiteY1" fmla="*/ 151158 h 335282"/>
              <a:gd name="connsiteX2" fmla="*/ 152810 w 338138"/>
              <a:gd name="connsiteY2" fmla="*/ 229842 h 335282"/>
              <a:gd name="connsiteX3" fmla="*/ 232697 w 338138"/>
              <a:gd name="connsiteY3" fmla="*/ 229842 h 335282"/>
              <a:gd name="connsiteX4" fmla="*/ 232697 w 338138"/>
              <a:gd name="connsiteY4" fmla="*/ 151158 h 335282"/>
              <a:gd name="connsiteX5" fmla="*/ 192254 w 338138"/>
              <a:gd name="connsiteY5" fmla="*/ 135421 h 335282"/>
              <a:gd name="connsiteX6" fmla="*/ 238125 w 338138"/>
              <a:gd name="connsiteY6" fmla="*/ 69850 h 335282"/>
              <a:gd name="connsiteX7" fmla="*/ 225425 w 338138"/>
              <a:gd name="connsiteY7" fmla="*/ 80963 h 335282"/>
              <a:gd name="connsiteX8" fmla="*/ 238125 w 338138"/>
              <a:gd name="connsiteY8" fmla="*/ 92076 h 335282"/>
              <a:gd name="connsiteX9" fmla="*/ 250825 w 338138"/>
              <a:gd name="connsiteY9" fmla="*/ 80963 h 335282"/>
              <a:gd name="connsiteX10" fmla="*/ 238125 w 338138"/>
              <a:gd name="connsiteY10" fmla="*/ 69850 h 335282"/>
              <a:gd name="connsiteX11" fmla="*/ 214313 w 338138"/>
              <a:gd name="connsiteY11" fmla="*/ 57150 h 335282"/>
              <a:gd name="connsiteX12" fmla="*/ 263526 w 338138"/>
              <a:gd name="connsiteY12" fmla="*/ 57150 h 335282"/>
              <a:gd name="connsiteX13" fmla="*/ 263526 w 338138"/>
              <a:gd name="connsiteY13" fmla="*/ 106363 h 335282"/>
              <a:gd name="connsiteX14" fmla="*/ 214313 w 338138"/>
              <a:gd name="connsiteY14" fmla="*/ 106363 h 335282"/>
              <a:gd name="connsiteX15" fmla="*/ 49213 w 338138"/>
              <a:gd name="connsiteY15" fmla="*/ 57150 h 335282"/>
              <a:gd name="connsiteX16" fmla="*/ 195263 w 338138"/>
              <a:gd name="connsiteY16" fmla="*/ 57150 h 335282"/>
              <a:gd name="connsiteX17" fmla="*/ 195263 w 338138"/>
              <a:gd name="connsiteY17" fmla="*/ 106363 h 335282"/>
              <a:gd name="connsiteX18" fmla="*/ 49213 w 338138"/>
              <a:gd name="connsiteY18" fmla="*/ 106363 h 335282"/>
              <a:gd name="connsiteX19" fmla="*/ 22225 w 338138"/>
              <a:gd name="connsiteY19" fmla="*/ 28575 h 335282"/>
              <a:gd name="connsiteX20" fmla="*/ 22225 w 338138"/>
              <a:gd name="connsiteY20" fmla="*/ 269875 h 335282"/>
              <a:gd name="connsiteX21" fmla="*/ 241853 w 338138"/>
              <a:gd name="connsiteY21" fmla="*/ 269875 h 335282"/>
              <a:gd name="connsiteX22" fmla="*/ 247114 w 338138"/>
              <a:gd name="connsiteY22" fmla="*/ 259384 h 335282"/>
              <a:gd name="connsiteX23" fmla="*/ 233962 w 338138"/>
              <a:gd name="connsiteY23" fmla="*/ 248892 h 335282"/>
              <a:gd name="connsiteX24" fmla="*/ 155054 w 338138"/>
              <a:gd name="connsiteY24" fmla="*/ 251515 h 335282"/>
              <a:gd name="connsiteX25" fmla="*/ 49843 w 338138"/>
              <a:gd name="connsiteY25" fmla="*/ 251515 h 335282"/>
              <a:gd name="connsiteX26" fmla="*/ 49843 w 338138"/>
              <a:gd name="connsiteY26" fmla="*/ 231844 h 335282"/>
              <a:gd name="connsiteX27" fmla="*/ 135327 w 338138"/>
              <a:gd name="connsiteY27" fmla="*/ 231844 h 335282"/>
              <a:gd name="connsiteX28" fmla="*/ 122175 w 338138"/>
              <a:gd name="connsiteY28" fmla="*/ 201682 h 335282"/>
              <a:gd name="connsiteX29" fmla="*/ 49843 w 338138"/>
              <a:gd name="connsiteY29" fmla="*/ 201682 h 335282"/>
              <a:gd name="connsiteX30" fmla="*/ 49843 w 338138"/>
              <a:gd name="connsiteY30" fmla="*/ 183322 h 335282"/>
              <a:gd name="connsiteX31" fmla="*/ 120860 w 338138"/>
              <a:gd name="connsiteY31" fmla="*/ 183322 h 335282"/>
              <a:gd name="connsiteX32" fmla="*/ 131381 w 338138"/>
              <a:gd name="connsiteY32" fmla="*/ 153159 h 335282"/>
              <a:gd name="connsiteX33" fmla="*/ 49843 w 338138"/>
              <a:gd name="connsiteY33" fmla="*/ 153159 h 335282"/>
              <a:gd name="connsiteX34" fmla="*/ 49843 w 338138"/>
              <a:gd name="connsiteY34" fmla="*/ 134800 h 335282"/>
              <a:gd name="connsiteX35" fmla="*/ 147163 w 338138"/>
              <a:gd name="connsiteY35" fmla="*/ 134800 h 335282"/>
              <a:gd name="connsiteX36" fmla="*/ 243168 w 338138"/>
              <a:gd name="connsiteY36" fmla="*/ 138734 h 335282"/>
              <a:gd name="connsiteX37" fmla="*/ 251059 w 338138"/>
              <a:gd name="connsiteY37" fmla="*/ 231844 h 335282"/>
              <a:gd name="connsiteX38" fmla="*/ 264210 w 338138"/>
              <a:gd name="connsiteY38" fmla="*/ 243647 h 335282"/>
              <a:gd name="connsiteX39" fmla="*/ 272101 w 338138"/>
              <a:gd name="connsiteY39" fmla="*/ 238401 h 335282"/>
              <a:gd name="connsiteX40" fmla="*/ 290513 w 338138"/>
              <a:gd name="connsiteY40" fmla="*/ 256761 h 335282"/>
              <a:gd name="connsiteX41" fmla="*/ 290513 w 338138"/>
              <a:gd name="connsiteY41" fmla="*/ 28575 h 335282"/>
              <a:gd name="connsiteX42" fmla="*/ 22225 w 338138"/>
              <a:gd name="connsiteY42" fmla="*/ 28575 h 335282"/>
              <a:gd name="connsiteX43" fmla="*/ 0 w 338138"/>
              <a:gd name="connsiteY43" fmla="*/ 0 h 335282"/>
              <a:gd name="connsiteX44" fmla="*/ 311721 w 338138"/>
              <a:gd name="connsiteY44" fmla="*/ 0 h 335282"/>
              <a:gd name="connsiteX45" fmla="*/ 311721 w 338138"/>
              <a:gd name="connsiteY45" fmla="*/ 278479 h 335282"/>
              <a:gd name="connsiteX46" fmla="*/ 338138 w 338138"/>
              <a:gd name="connsiteY46" fmla="*/ 304875 h 335282"/>
              <a:gd name="connsiteX47" fmla="*/ 330213 w 338138"/>
              <a:gd name="connsiteY47" fmla="*/ 325992 h 335282"/>
              <a:gd name="connsiteX48" fmla="*/ 307759 w 338138"/>
              <a:gd name="connsiteY48" fmla="*/ 335230 h 335282"/>
              <a:gd name="connsiteX49" fmla="*/ 262850 w 338138"/>
              <a:gd name="connsiteY49" fmla="*/ 291677 h 335282"/>
              <a:gd name="connsiteX50" fmla="*/ 0 w 338138"/>
              <a:gd name="connsiteY50" fmla="*/ 291677 h 335282"/>
              <a:gd name="connsiteX51" fmla="*/ 0 w 338138"/>
              <a:gd name="connsiteY51" fmla="*/ 0 h 335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338138" h="335282">
                <a:moveTo>
                  <a:pt x="192254" y="135421"/>
                </a:moveTo>
                <a:cubicBezTo>
                  <a:pt x="177774" y="135421"/>
                  <a:pt x="163461" y="140666"/>
                  <a:pt x="152810" y="151158"/>
                </a:cubicBezTo>
                <a:cubicBezTo>
                  <a:pt x="130175" y="173452"/>
                  <a:pt x="130175" y="207548"/>
                  <a:pt x="152810" y="229842"/>
                </a:cubicBezTo>
                <a:cubicBezTo>
                  <a:pt x="174113" y="250825"/>
                  <a:pt x="210062" y="250825"/>
                  <a:pt x="232697" y="229842"/>
                </a:cubicBezTo>
                <a:cubicBezTo>
                  <a:pt x="254000" y="207548"/>
                  <a:pt x="254000" y="173452"/>
                  <a:pt x="232697" y="151158"/>
                </a:cubicBezTo>
                <a:cubicBezTo>
                  <a:pt x="221379" y="140666"/>
                  <a:pt x="206733" y="135421"/>
                  <a:pt x="192254" y="135421"/>
                </a:cubicBezTo>
                <a:close/>
                <a:moveTo>
                  <a:pt x="238125" y="69850"/>
                </a:moveTo>
                <a:cubicBezTo>
                  <a:pt x="231111" y="69850"/>
                  <a:pt x="225425" y="74825"/>
                  <a:pt x="225425" y="80963"/>
                </a:cubicBezTo>
                <a:cubicBezTo>
                  <a:pt x="225425" y="87101"/>
                  <a:pt x="231111" y="92076"/>
                  <a:pt x="238125" y="92076"/>
                </a:cubicBezTo>
                <a:cubicBezTo>
                  <a:pt x="245139" y="92076"/>
                  <a:pt x="250825" y="87101"/>
                  <a:pt x="250825" y="80963"/>
                </a:cubicBezTo>
                <a:cubicBezTo>
                  <a:pt x="250825" y="74825"/>
                  <a:pt x="245139" y="69850"/>
                  <a:pt x="238125" y="69850"/>
                </a:cubicBezTo>
                <a:close/>
                <a:moveTo>
                  <a:pt x="214313" y="57150"/>
                </a:moveTo>
                <a:lnTo>
                  <a:pt x="263526" y="57150"/>
                </a:lnTo>
                <a:lnTo>
                  <a:pt x="263526" y="106363"/>
                </a:lnTo>
                <a:lnTo>
                  <a:pt x="214313" y="106363"/>
                </a:lnTo>
                <a:close/>
                <a:moveTo>
                  <a:pt x="49213" y="57150"/>
                </a:moveTo>
                <a:lnTo>
                  <a:pt x="195263" y="57150"/>
                </a:lnTo>
                <a:lnTo>
                  <a:pt x="195263" y="106363"/>
                </a:lnTo>
                <a:lnTo>
                  <a:pt x="49213" y="106363"/>
                </a:lnTo>
                <a:close/>
                <a:moveTo>
                  <a:pt x="22225" y="28575"/>
                </a:moveTo>
                <a:cubicBezTo>
                  <a:pt x="22225" y="28575"/>
                  <a:pt x="22225" y="28575"/>
                  <a:pt x="22225" y="269875"/>
                </a:cubicBezTo>
                <a:lnTo>
                  <a:pt x="241853" y="269875"/>
                </a:lnTo>
                <a:cubicBezTo>
                  <a:pt x="241853" y="269875"/>
                  <a:pt x="241853" y="269875"/>
                  <a:pt x="247114" y="259384"/>
                </a:cubicBezTo>
                <a:cubicBezTo>
                  <a:pt x="247114" y="259384"/>
                  <a:pt x="247114" y="259384"/>
                  <a:pt x="233962" y="248892"/>
                </a:cubicBezTo>
                <a:cubicBezTo>
                  <a:pt x="210289" y="264629"/>
                  <a:pt x="178726" y="265941"/>
                  <a:pt x="155054" y="251515"/>
                </a:cubicBezTo>
                <a:cubicBezTo>
                  <a:pt x="155054" y="251515"/>
                  <a:pt x="155054" y="251515"/>
                  <a:pt x="49843" y="251515"/>
                </a:cubicBezTo>
                <a:cubicBezTo>
                  <a:pt x="49843" y="251515"/>
                  <a:pt x="49843" y="251515"/>
                  <a:pt x="49843" y="231844"/>
                </a:cubicBezTo>
                <a:cubicBezTo>
                  <a:pt x="49843" y="231844"/>
                  <a:pt x="49843" y="231844"/>
                  <a:pt x="135327" y="231844"/>
                </a:cubicBezTo>
                <a:cubicBezTo>
                  <a:pt x="128751" y="222664"/>
                  <a:pt x="123490" y="213484"/>
                  <a:pt x="122175" y="201682"/>
                </a:cubicBezTo>
                <a:cubicBezTo>
                  <a:pt x="122175" y="201682"/>
                  <a:pt x="122175" y="201682"/>
                  <a:pt x="49843" y="201682"/>
                </a:cubicBezTo>
                <a:cubicBezTo>
                  <a:pt x="49843" y="201682"/>
                  <a:pt x="49843" y="201682"/>
                  <a:pt x="49843" y="183322"/>
                </a:cubicBezTo>
                <a:cubicBezTo>
                  <a:pt x="49843" y="183322"/>
                  <a:pt x="49843" y="183322"/>
                  <a:pt x="120860" y="183322"/>
                </a:cubicBezTo>
                <a:cubicBezTo>
                  <a:pt x="122175" y="172831"/>
                  <a:pt x="124806" y="162339"/>
                  <a:pt x="131381" y="153159"/>
                </a:cubicBezTo>
                <a:cubicBezTo>
                  <a:pt x="131381" y="153159"/>
                  <a:pt x="131381" y="153159"/>
                  <a:pt x="49843" y="153159"/>
                </a:cubicBezTo>
                <a:cubicBezTo>
                  <a:pt x="49843" y="153159"/>
                  <a:pt x="49843" y="153159"/>
                  <a:pt x="49843" y="134800"/>
                </a:cubicBezTo>
                <a:cubicBezTo>
                  <a:pt x="49843" y="134800"/>
                  <a:pt x="49843" y="134800"/>
                  <a:pt x="147163" y="134800"/>
                </a:cubicBezTo>
                <a:cubicBezTo>
                  <a:pt x="174781" y="111194"/>
                  <a:pt x="216865" y="112506"/>
                  <a:pt x="243168" y="138734"/>
                </a:cubicBezTo>
                <a:cubicBezTo>
                  <a:pt x="269471" y="164962"/>
                  <a:pt x="270786" y="202993"/>
                  <a:pt x="251059" y="231844"/>
                </a:cubicBezTo>
                <a:cubicBezTo>
                  <a:pt x="251059" y="231844"/>
                  <a:pt x="251059" y="231844"/>
                  <a:pt x="264210" y="243647"/>
                </a:cubicBezTo>
                <a:cubicBezTo>
                  <a:pt x="264210" y="243647"/>
                  <a:pt x="264210" y="243647"/>
                  <a:pt x="272101" y="238401"/>
                </a:cubicBezTo>
                <a:cubicBezTo>
                  <a:pt x="272101" y="238401"/>
                  <a:pt x="272101" y="238401"/>
                  <a:pt x="290513" y="256761"/>
                </a:cubicBezTo>
                <a:cubicBezTo>
                  <a:pt x="290513" y="256761"/>
                  <a:pt x="290513" y="256761"/>
                  <a:pt x="290513" y="28575"/>
                </a:cubicBezTo>
                <a:cubicBezTo>
                  <a:pt x="290513" y="28575"/>
                  <a:pt x="290513" y="28575"/>
                  <a:pt x="22225" y="28575"/>
                </a:cubicBezTo>
                <a:close/>
                <a:moveTo>
                  <a:pt x="0" y="0"/>
                </a:moveTo>
                <a:cubicBezTo>
                  <a:pt x="0" y="0"/>
                  <a:pt x="0" y="0"/>
                  <a:pt x="311721" y="0"/>
                </a:cubicBezTo>
                <a:cubicBezTo>
                  <a:pt x="311721" y="0"/>
                  <a:pt x="311721" y="0"/>
                  <a:pt x="311721" y="278479"/>
                </a:cubicBezTo>
                <a:cubicBezTo>
                  <a:pt x="311721" y="278479"/>
                  <a:pt x="311721" y="278479"/>
                  <a:pt x="338138" y="304875"/>
                </a:cubicBezTo>
                <a:cubicBezTo>
                  <a:pt x="338138" y="304875"/>
                  <a:pt x="338138" y="316753"/>
                  <a:pt x="330213" y="325992"/>
                </a:cubicBezTo>
                <a:cubicBezTo>
                  <a:pt x="320967" y="336550"/>
                  <a:pt x="307759" y="335230"/>
                  <a:pt x="307759" y="335230"/>
                </a:cubicBezTo>
                <a:cubicBezTo>
                  <a:pt x="307759" y="335230"/>
                  <a:pt x="307759" y="335230"/>
                  <a:pt x="262850" y="291677"/>
                </a:cubicBezTo>
                <a:cubicBezTo>
                  <a:pt x="262850" y="291677"/>
                  <a:pt x="262850" y="291677"/>
                  <a:pt x="0" y="291677"/>
                </a:cubicBezTo>
                <a:cubicBezTo>
                  <a:pt x="0" y="291677"/>
                  <a:pt x="0" y="291677"/>
                  <a:pt x="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65000"/>
                  <a:lumOff val="35000"/>
                </a:schemeClr>
              </a:solidFill>
              <a:latin typeface="Calibri" panose="020F0502020204030204" pitchFamily="34" charset="0"/>
            </a:endParaRPr>
          </a:p>
        </p:txBody>
      </p:sp>
      <p:sp>
        <p:nvSpPr>
          <p:cNvPr id="62" name="矩形 44"/>
          <p:cNvSpPr/>
          <p:nvPr/>
        </p:nvSpPr>
        <p:spPr>
          <a:xfrm>
            <a:off x="1661080" y="1069885"/>
            <a:ext cx="9163240" cy="1815882"/>
          </a:xfrm>
          <a:prstGeom prst="rect">
            <a:avLst/>
          </a:prstGeom>
          <a:ln>
            <a:noFill/>
          </a:ln>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57200" indent="-457200">
              <a:buFont typeface="Arial" panose="020B0604020202020204" pitchFamily="34" charset="0"/>
              <a:buChar char="•"/>
            </a:pPr>
            <a:r>
              <a:rPr lang="en-US" altLang="en-US" sz="2800"/>
              <a:t>Thêm người dùng vào nhóm quyền Server</a:t>
            </a:r>
            <a:endParaRPr lang="en-US" altLang="en-US" sz="2600"/>
          </a:p>
          <a:p>
            <a:pPr marL="514350" indent="-514350">
              <a:buFont typeface="+mj-lt"/>
              <a:buAutoNum type="arabicPeriod"/>
            </a:pPr>
            <a:r>
              <a:rPr lang="en-US" altLang="en-US" sz="2800"/>
              <a:t>Mở </a:t>
            </a:r>
            <a:r>
              <a:rPr lang="en-US" altLang="en-US" sz="2800">
                <a:solidFill>
                  <a:srgbClr val="3333FF"/>
                </a:solidFill>
              </a:rPr>
              <a:t>Security</a:t>
            </a:r>
            <a:r>
              <a:rPr lang="en-US" altLang="en-US" sz="2800"/>
              <a:t> </a:t>
            </a:r>
            <a:r>
              <a:rPr lang="en-US" altLang="en-US" sz="2800">
                <a:solidFill>
                  <a:srgbClr val="3333FF"/>
                </a:solidFill>
              </a:rPr>
              <a:t>cấp Server</a:t>
            </a:r>
            <a:r>
              <a:rPr lang="en-US" altLang="en-US" sz="2800"/>
              <a:t> </a:t>
            </a:r>
            <a:r>
              <a:rPr lang="en-US" altLang="en-US" sz="2800" b="1">
                <a:sym typeface="Symbol" panose="05050102010706020507" pitchFamily="18" charset="2"/>
              </a:rPr>
              <a:t> </a:t>
            </a:r>
            <a:r>
              <a:rPr lang="en-US" altLang="en-US" sz="2800">
                <a:solidFill>
                  <a:srgbClr val="3333FF"/>
                </a:solidFill>
                <a:sym typeface="Symbol" panose="05050102010706020507" pitchFamily="18" charset="2"/>
              </a:rPr>
              <a:t>Server Roles</a:t>
            </a:r>
            <a:r>
              <a:rPr lang="en-US" altLang="en-US" sz="2800">
                <a:sym typeface="Symbol" panose="05050102010706020507" pitchFamily="18" charset="2"/>
              </a:rPr>
              <a:t> </a:t>
            </a:r>
            <a:r>
              <a:rPr lang="en-US" altLang="en-US" sz="2800" b="1">
                <a:sym typeface="Symbol" panose="05050102010706020507" pitchFamily="18" charset="2"/>
              </a:rPr>
              <a:t></a:t>
            </a:r>
            <a:r>
              <a:rPr lang="en-US" altLang="en-US" sz="2800">
                <a:sym typeface="Symbol" panose="05050102010706020507" pitchFamily="18" charset="2"/>
              </a:rPr>
              <a:t> </a:t>
            </a:r>
            <a:r>
              <a:rPr lang="en-US" altLang="en-US" sz="2800">
                <a:solidFill>
                  <a:srgbClr val="3333FF"/>
                </a:solidFill>
                <a:sym typeface="Symbol" panose="05050102010706020507" pitchFamily="18" charset="2"/>
              </a:rPr>
              <a:t>Click phải vào nhóm muốn cấp</a:t>
            </a:r>
            <a:r>
              <a:rPr lang="en-US" altLang="en-US" sz="2800">
                <a:sym typeface="Symbol" panose="05050102010706020507" pitchFamily="18" charset="2"/>
              </a:rPr>
              <a:t> </a:t>
            </a:r>
            <a:r>
              <a:rPr lang="en-US" altLang="en-US" sz="2800" b="1">
                <a:sym typeface="Symbol" panose="05050102010706020507" pitchFamily="18" charset="2"/>
              </a:rPr>
              <a:t> </a:t>
            </a:r>
            <a:r>
              <a:rPr lang="en-US" altLang="en-US" sz="2800">
                <a:solidFill>
                  <a:srgbClr val="3333FF"/>
                </a:solidFill>
                <a:sym typeface="Symbol" panose="05050102010706020507" pitchFamily="18" charset="2"/>
              </a:rPr>
              <a:t>Propeties</a:t>
            </a:r>
          </a:p>
          <a:p>
            <a:pPr marL="495300" indent="-495300">
              <a:buFont typeface="Wingdings 2" panose="05020102010507070707" pitchFamily="18" charset="2"/>
              <a:buAutoNum type="arabicPeriod"/>
            </a:pPr>
            <a:endParaRPr lang="en-US" altLang="en-US" sz="2800">
              <a:solidFill>
                <a:srgbClr val="3333FF"/>
              </a:solidFill>
              <a:sym typeface="Symbol" panose="05050102010706020507" pitchFamily="18" charset="2"/>
            </a:endParaRPr>
          </a:p>
        </p:txBody>
      </p:sp>
      <p:pic>
        <p:nvPicPr>
          <p:cNvPr id="14"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25522" y="2689154"/>
            <a:ext cx="6423674" cy="3701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4844277"/>
      </p:ext>
    </p:extLst>
  </p:cSld>
  <p:clrMapOvr>
    <a:masterClrMapping/>
  </p:clrMapOvr>
  <mc:AlternateContent xmlns:mc="http://schemas.openxmlformats.org/markup-compatibility/2006" xmlns:p14="http://schemas.microsoft.com/office/powerpoint/2010/main">
    <mc:Choice Requires="p14">
      <p:transition spd="slow" p14:dur="1750" advClick="0">
        <p14:doors dir="vert"/>
      </p:transition>
    </mc:Choice>
    <mc:Fallback xmlns="">
      <p:transition spd="slow" advClick="0">
        <p:fade/>
      </p:transition>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PowerPoint 演示文稿"/>
  <p:tag name="ISPRING_FIRST_PUBLISH" val="1"/>
</p:tagLst>
</file>

<file path=ppt/theme/theme1.xml><?xml version="1.0" encoding="utf-8"?>
<a:theme xmlns:a="http://schemas.openxmlformats.org/drawingml/2006/main" name="包图主题2">
  <a:themeElements>
    <a:clrScheme name="自定义 190">
      <a:dk1>
        <a:sysClr val="windowText" lastClr="000000"/>
      </a:dk1>
      <a:lt1>
        <a:sysClr val="window" lastClr="FFFFFF"/>
      </a:lt1>
      <a:dk2>
        <a:srgbClr val="44546A"/>
      </a:dk2>
      <a:lt2>
        <a:srgbClr val="E7E6E6"/>
      </a:lt2>
      <a:accent1>
        <a:srgbClr val="DF213B"/>
      </a:accent1>
      <a:accent2>
        <a:srgbClr val="595959"/>
      </a:accent2>
      <a:accent3>
        <a:srgbClr val="DF213B"/>
      </a:accent3>
      <a:accent4>
        <a:srgbClr val="595959"/>
      </a:accent4>
      <a:accent5>
        <a:srgbClr val="DF213B"/>
      </a:accent5>
      <a:accent6>
        <a:srgbClr val="595959"/>
      </a:accent6>
      <a:hlink>
        <a:srgbClr val="DF213B"/>
      </a:hlink>
      <a:folHlink>
        <a:srgbClr val="954F72"/>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包图主题2" id="{50CFA792-C506-47E4-B272-6A6183483AB3}" vid="{CC1AE437-2F7F-4319-9F22-408F5F8C346F}"/>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B3FFEA69D462A8489DC53120FA1A5AC4" ma:contentTypeVersion="10" ma:contentTypeDescription="Create a new document." ma:contentTypeScope="" ma:versionID="65153b35747b693194d89cdcdb3aa034">
  <xsd:schema xmlns:xsd="http://www.w3.org/2001/XMLSchema" xmlns:xs="http://www.w3.org/2001/XMLSchema" xmlns:p="http://schemas.microsoft.com/office/2006/metadata/properties" xmlns:ns2="880cd698-c4b2-49e1-962a-9df8954da891" xmlns:ns3="5b1d5ade-89ff-4f2a-a121-12e764170acd" targetNamespace="http://schemas.microsoft.com/office/2006/metadata/properties" ma:root="true" ma:fieldsID="6c9e15969a1c30fb368d38c88c6feda5" ns2:_="" ns3:_="">
    <xsd:import namespace="880cd698-c4b2-49e1-962a-9df8954da891"/>
    <xsd:import namespace="5b1d5ade-89ff-4f2a-a121-12e764170acd"/>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80cd698-c4b2-49e1-962a-9df8954da89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5b1d5ade-89ff-4f2a-a121-12e764170acd"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95F46CE2-98CE-4FAB-8B65-B5DB3D0088A6}">
  <ds:schemaRefs>
    <ds:schemaRef ds:uri="http://schemas.microsoft.com/sharepoint/v3/contenttype/forms"/>
  </ds:schemaRefs>
</ds:datastoreItem>
</file>

<file path=customXml/itemProps2.xml><?xml version="1.0" encoding="utf-8"?>
<ds:datastoreItem xmlns:ds="http://schemas.openxmlformats.org/officeDocument/2006/customXml" ds:itemID="{5A9F93DB-8BAE-4DA9-A642-50120CB0C3B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80cd698-c4b2-49e1-962a-9df8954da891"/>
    <ds:schemaRef ds:uri="5b1d5ade-89ff-4f2a-a121-12e764170ac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43E23DE-AB27-4D82-8C31-D22132BF5B58}">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包图主题2</Template>
  <TotalTime>1933</TotalTime>
  <Words>1297</Words>
  <Application>Microsoft Office PowerPoint</Application>
  <PresentationFormat>Widescreen</PresentationFormat>
  <Paragraphs>155</Paragraphs>
  <Slides>26</Slides>
  <Notes>26</Notes>
  <HiddenSlides>0</HiddenSlides>
  <MMClips>1</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26</vt:i4>
      </vt:variant>
    </vt:vector>
  </HeadingPairs>
  <TitlesOfParts>
    <vt:vector size="37" baseType="lpstr">
      <vt:lpstr>微软雅黑</vt:lpstr>
      <vt:lpstr>Arial</vt:lpstr>
      <vt:lpstr>Calibri</vt:lpstr>
      <vt:lpstr>Cambria</vt:lpstr>
      <vt:lpstr>等线</vt:lpstr>
      <vt:lpstr>Symbol</vt:lpstr>
      <vt:lpstr>Tahoma</vt:lpstr>
      <vt:lpstr>Wingdings</vt:lpstr>
      <vt:lpstr>Wingdings 2</vt:lpstr>
      <vt:lpstr>经典综艺体简</vt:lpstr>
      <vt:lpstr>包图主题2</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逆流的小鱼</dc:creator>
  <cp:lastModifiedBy>Admin</cp:lastModifiedBy>
  <cp:revision>83</cp:revision>
  <dcterms:created xsi:type="dcterms:W3CDTF">2017-09-22T08:16:39Z</dcterms:created>
  <dcterms:modified xsi:type="dcterms:W3CDTF">2022-09-05T14:10:02Z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0x010100B3FFEA69D462A8489DC53120FA1A5AC4</vt:lpwstr>
  </property>
</Properties>
</file>